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86" r:id="rId2"/>
    <p:sldId id="287" r:id="rId3"/>
    <p:sldId id="288" r:id="rId4"/>
    <p:sldId id="289" r:id="rId5"/>
    <p:sldId id="301" r:id="rId6"/>
    <p:sldId id="293" r:id="rId7"/>
    <p:sldId id="295" r:id="rId8"/>
    <p:sldId id="297" r:id="rId9"/>
    <p:sldId id="299"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04" autoAdjust="0"/>
    <p:restoredTop sz="94694"/>
  </p:normalViewPr>
  <p:slideViewPr>
    <p:cSldViewPr>
      <p:cViewPr varScale="1">
        <p:scale>
          <a:sx n="121" d="100"/>
          <a:sy n="121" d="100"/>
        </p:scale>
        <p:origin x="1152"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67"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68"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69"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70"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1"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72"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pPr/>
              <a:t>‹#›</a:t>
            </a:fld>
            <a:endParaRPr lang="en-US"/>
          </a:p>
        </p:txBody>
      </p:sp>
    </p:spTree>
    <p:extLst>
      <p:ext uri="{BB962C8B-B14F-4D97-AF65-F5344CB8AC3E}">
        <p14:creationId xmlns:p14="http://schemas.microsoft.com/office/powerpoint/2010/main" val="323363452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1048585"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048586"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1048587" name="29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588" name="18 Altbilgi Yer Tutucusu"/>
          <p:cNvSpPr>
            <a:spLocks noGrp="1"/>
          </p:cNvSpPr>
          <p:nvPr>
            <p:ph type="ftr" sz="quarter" idx="11"/>
          </p:nvPr>
        </p:nvSpPr>
        <p:spPr/>
        <p:txBody>
          <a:bodyPr/>
          <a:lstStyle/>
          <a:p>
            <a:endParaRPr lang="tr-TR"/>
          </a:p>
        </p:txBody>
      </p:sp>
      <p:sp>
        <p:nvSpPr>
          <p:cNvPr id="1048589" name="26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1048591" name="1 Başlık"/>
          <p:cNvSpPr>
            <a:spLocks noGrp="1"/>
          </p:cNvSpPr>
          <p:nvPr>
            <p:ph type="title"/>
          </p:nvPr>
        </p:nvSpPr>
        <p:spPr/>
        <p:txBody>
          <a:bodyPr/>
          <a:lstStyle/>
          <a:p>
            <a:r>
              <a:rPr kumimoji="0" lang="tr-TR"/>
              <a:t>Asıl başlık stili için tıklatın</a:t>
            </a:r>
            <a:endParaRPr kumimoji="0" lang="en-US"/>
          </a:p>
        </p:txBody>
      </p:sp>
      <p:sp>
        <p:nvSpPr>
          <p:cNvPr id="1048592"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593" name="3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594" name="4 Altbilgi Yer Tutucusu"/>
          <p:cNvSpPr>
            <a:spLocks noGrp="1"/>
          </p:cNvSpPr>
          <p:nvPr>
            <p:ph type="ftr" sz="quarter" idx="11"/>
          </p:nvPr>
        </p:nvSpPr>
        <p:spPr/>
        <p:txBody>
          <a:bodyPr/>
          <a:lstStyle/>
          <a:p>
            <a:endParaRPr lang="tr-TR"/>
          </a:p>
        </p:txBody>
      </p:sp>
      <p:sp>
        <p:nvSpPr>
          <p:cNvPr id="1048595" name="5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1048639"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048640"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1048641" name="3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642" name="4 Altbilgi Yer Tutucusu"/>
          <p:cNvSpPr>
            <a:spLocks noGrp="1"/>
          </p:cNvSpPr>
          <p:nvPr>
            <p:ph type="ftr" sz="quarter" idx="11"/>
          </p:nvPr>
        </p:nvSpPr>
        <p:spPr/>
        <p:txBody>
          <a:bodyPr/>
          <a:lstStyle/>
          <a:p>
            <a:endParaRPr lang="tr-TR"/>
          </a:p>
        </p:txBody>
      </p:sp>
      <p:sp>
        <p:nvSpPr>
          <p:cNvPr id="1048643" name="5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1048644" name="1 Başlık"/>
          <p:cNvSpPr>
            <a:spLocks noGrp="1"/>
          </p:cNvSpPr>
          <p:nvPr>
            <p:ph type="title"/>
          </p:nvPr>
        </p:nvSpPr>
        <p:spPr>
          <a:xfrm>
            <a:off x="457200" y="704088"/>
            <a:ext cx="8229600" cy="1143000"/>
          </a:xfrm>
        </p:spPr>
        <p:txBody>
          <a:bodyPr/>
          <a:lstStyle/>
          <a:p>
            <a:r>
              <a:rPr kumimoji="0" lang="tr-TR"/>
              <a:t>Asıl başlık stili için tıklatın</a:t>
            </a:r>
            <a:endParaRPr kumimoji="0" lang="en-US"/>
          </a:p>
        </p:txBody>
      </p:sp>
      <p:sp>
        <p:nvSpPr>
          <p:cNvPr id="1048645"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46"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47" name="4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648" name="5 Altbilgi Yer Tutucusu"/>
          <p:cNvSpPr>
            <a:spLocks noGrp="1"/>
          </p:cNvSpPr>
          <p:nvPr>
            <p:ph type="ftr" sz="quarter" idx="11"/>
          </p:nvPr>
        </p:nvSpPr>
        <p:spPr/>
        <p:txBody>
          <a:bodyPr/>
          <a:lstStyle/>
          <a:p>
            <a:endParaRPr lang="tr-TR"/>
          </a:p>
        </p:txBody>
      </p:sp>
      <p:sp>
        <p:nvSpPr>
          <p:cNvPr id="1048649" name="6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48650" name="1 Başlık"/>
          <p:cNvSpPr>
            <a:spLocks noGrp="1"/>
          </p:cNvSpPr>
          <p:nvPr>
            <p:ph type="title"/>
          </p:nvPr>
        </p:nvSpPr>
        <p:spPr>
          <a:xfrm>
            <a:off x="457200" y="704088"/>
            <a:ext cx="8229600" cy="1143000"/>
          </a:xfrm>
        </p:spPr>
        <p:txBody>
          <a:bodyPr tIns="45720" anchor="b"/>
          <a:lstStyle/>
          <a:p>
            <a:r>
              <a:rPr kumimoji="0" lang="tr-TR"/>
              <a:t>Asıl başlık stili için tıklatın</a:t>
            </a:r>
            <a:endParaRPr kumimoji="0" lang="en-US"/>
          </a:p>
        </p:txBody>
      </p:sp>
      <p:sp>
        <p:nvSpPr>
          <p:cNvPr id="1048651"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1048652"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1048653"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54"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55" name="6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656" name="7 Altbilgi Yer Tutucusu"/>
          <p:cNvSpPr>
            <a:spLocks noGrp="1"/>
          </p:cNvSpPr>
          <p:nvPr>
            <p:ph type="ftr" sz="quarter" idx="11"/>
          </p:nvPr>
        </p:nvSpPr>
        <p:spPr/>
        <p:txBody>
          <a:bodyPr/>
          <a:lstStyle/>
          <a:p>
            <a:endParaRPr lang="tr-TR"/>
          </a:p>
        </p:txBody>
      </p:sp>
      <p:sp>
        <p:nvSpPr>
          <p:cNvPr id="1048657" name="8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1048615"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1048616" name="2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617" name="3 Altbilgi Yer Tutucusu"/>
          <p:cNvSpPr>
            <a:spLocks noGrp="1"/>
          </p:cNvSpPr>
          <p:nvPr>
            <p:ph type="ftr" sz="quarter" idx="11"/>
          </p:nvPr>
        </p:nvSpPr>
        <p:spPr/>
        <p:txBody>
          <a:bodyPr/>
          <a:lstStyle/>
          <a:p>
            <a:endParaRPr lang="tr-TR"/>
          </a:p>
        </p:txBody>
      </p:sp>
      <p:sp>
        <p:nvSpPr>
          <p:cNvPr id="1048618" name="4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1048658" name="1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659" name="2 Altbilgi Yer Tutucusu"/>
          <p:cNvSpPr>
            <a:spLocks noGrp="1"/>
          </p:cNvSpPr>
          <p:nvPr>
            <p:ph type="ftr" sz="quarter" idx="11"/>
          </p:nvPr>
        </p:nvSpPr>
        <p:spPr/>
        <p:txBody>
          <a:bodyPr/>
          <a:lstStyle/>
          <a:p>
            <a:endParaRPr lang="tr-TR"/>
          </a:p>
        </p:txBody>
      </p:sp>
      <p:sp>
        <p:nvSpPr>
          <p:cNvPr id="1048660" name="3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1048661"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1048662"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a:t>Asıl metin stillerini düzenlemek için tıklatın</a:t>
            </a:r>
          </a:p>
        </p:txBody>
      </p:sp>
      <p:sp>
        <p:nvSpPr>
          <p:cNvPr id="1048663"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64" name="4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665" name="5 Altbilgi Yer Tutucusu"/>
          <p:cNvSpPr>
            <a:spLocks noGrp="1"/>
          </p:cNvSpPr>
          <p:nvPr>
            <p:ph type="ftr" sz="quarter" idx="11"/>
          </p:nvPr>
        </p:nvSpPr>
        <p:spPr/>
        <p:txBody>
          <a:bodyPr/>
          <a:lstStyle/>
          <a:p>
            <a:endParaRPr lang="tr-TR"/>
          </a:p>
        </p:txBody>
      </p:sp>
      <p:sp>
        <p:nvSpPr>
          <p:cNvPr id="1048666" name="6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048624"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25"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48626"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a:t>Asıl başlık stili için tıklatın</a:t>
            </a:r>
            <a:endParaRPr kumimoji="0" lang="en-US"/>
          </a:p>
        </p:txBody>
      </p:sp>
      <p:sp>
        <p:nvSpPr>
          <p:cNvPr id="1048627"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1048628" name="4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629" name="5 Altbilgi Yer Tutucusu"/>
          <p:cNvSpPr>
            <a:spLocks noGrp="1"/>
          </p:cNvSpPr>
          <p:nvPr>
            <p:ph type="ftr" sz="quarter" idx="11"/>
          </p:nvPr>
        </p:nvSpPr>
        <p:spPr/>
        <p:txBody>
          <a:bodyPr/>
          <a:lstStyle/>
          <a:p>
            <a:endParaRPr lang="tr-TR"/>
          </a:p>
        </p:txBody>
      </p:sp>
      <p:sp>
        <p:nvSpPr>
          <p:cNvPr id="1048630" name="6 Slayt Numarası Yer Tutucusu"/>
          <p:cNvSpPr>
            <a:spLocks noGrp="1"/>
          </p:cNvSpPr>
          <p:nvPr>
            <p:ph type="sldNum" sz="quarter" idx="12"/>
          </p:nvPr>
        </p:nvSpPr>
        <p:spPr>
          <a:xfrm>
            <a:off x="8077200" y="6356350"/>
            <a:ext cx="609600" cy="365125"/>
          </a:xfrm>
        </p:spPr>
        <p:txBody>
          <a:bodyPr/>
          <a:lstStyle/>
          <a:p>
            <a:fld id="{4CAD5536-2C11-4798-B31B-BD03743FB31F}" type="slidenum">
              <a:rPr lang="tr-TR" smtClean="0"/>
              <a:pPr/>
              <a:t>‹#›</a:t>
            </a:fld>
            <a:endParaRPr lang="tr-TR"/>
          </a:p>
        </p:txBody>
      </p:sp>
      <p:sp>
        <p:nvSpPr>
          <p:cNvPr id="1048631"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a:t>Resim eklemek için simgeyi tıklatın</a:t>
            </a:r>
            <a:endParaRPr kumimoji="0" lang="en-US" dirty="0"/>
          </a:p>
        </p:txBody>
      </p:sp>
      <p:sp>
        <p:nvSpPr>
          <p:cNvPr id="1048632" name="9 Serbest Form"/>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633" name="10 Serbest Form"/>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1048634" name="1 Başlık"/>
          <p:cNvSpPr>
            <a:spLocks noGrp="1"/>
          </p:cNvSpPr>
          <p:nvPr>
            <p:ph type="title"/>
          </p:nvPr>
        </p:nvSpPr>
        <p:spPr/>
        <p:txBody>
          <a:bodyPr/>
          <a:lstStyle/>
          <a:p>
            <a:r>
              <a:rPr kumimoji="0" lang="tr-TR"/>
              <a:t>Asıl başlık stili için tıklatın</a:t>
            </a:r>
            <a:endParaRPr kumimoji="0" lang="en-US"/>
          </a:p>
        </p:txBody>
      </p:sp>
      <p:sp>
        <p:nvSpPr>
          <p:cNvPr id="1048635"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36" name="3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637" name="4 Altbilgi Yer Tutucusu"/>
          <p:cNvSpPr>
            <a:spLocks noGrp="1"/>
          </p:cNvSpPr>
          <p:nvPr>
            <p:ph type="ftr" sz="quarter" idx="11"/>
          </p:nvPr>
        </p:nvSpPr>
        <p:spPr/>
        <p:txBody>
          <a:bodyPr/>
          <a:lstStyle/>
          <a:p>
            <a:endParaRPr lang="tr-TR"/>
          </a:p>
        </p:txBody>
      </p:sp>
      <p:sp>
        <p:nvSpPr>
          <p:cNvPr id="1048638" name="5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1048619" name="1 Dikey Başlık"/>
          <p:cNvSpPr>
            <a:spLocks noGrp="1"/>
          </p:cNvSpPr>
          <p:nvPr>
            <p:ph type="title" orient="vert"/>
          </p:nvPr>
        </p:nvSpPr>
        <p:spPr>
          <a:xfrm>
            <a:off x="6629400" y="914401"/>
            <a:ext cx="2057400" cy="5211763"/>
          </a:xfrm>
        </p:spPr>
        <p:txBody>
          <a:bodyPr vert="eaVert"/>
          <a:lstStyle/>
          <a:p>
            <a:r>
              <a:rPr kumimoji="0" lang="tr-TR"/>
              <a:t>Asıl başlık stili için tıklatın</a:t>
            </a:r>
            <a:endParaRPr kumimoji="0" lang="en-US"/>
          </a:p>
        </p:txBody>
      </p:sp>
      <p:sp>
        <p:nvSpPr>
          <p:cNvPr id="1048620"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48621" name="3 Veri Yer Tutucusu"/>
          <p:cNvSpPr>
            <a:spLocks noGrp="1"/>
          </p:cNvSpPr>
          <p:nvPr>
            <p:ph type="dt" sz="half" idx="10"/>
          </p:nvPr>
        </p:nvSpPr>
        <p:spPr/>
        <p:txBody>
          <a:bodyPr/>
          <a:lstStyle/>
          <a:p>
            <a:fld id="{6716A6E8-14E3-42F2-A250-FEBFB3ADA638}" type="datetimeFigureOut">
              <a:rPr lang="tr-TR" smtClean="0"/>
              <a:pPr/>
              <a:t>11.02.2025</a:t>
            </a:fld>
            <a:endParaRPr lang="tr-TR"/>
          </a:p>
        </p:txBody>
      </p:sp>
      <p:sp>
        <p:nvSpPr>
          <p:cNvPr id="1048622" name="4 Altbilgi Yer Tutucusu"/>
          <p:cNvSpPr>
            <a:spLocks noGrp="1"/>
          </p:cNvSpPr>
          <p:nvPr>
            <p:ph type="ftr" sz="quarter" idx="11"/>
          </p:nvPr>
        </p:nvSpPr>
        <p:spPr/>
        <p:txBody>
          <a:bodyPr/>
          <a:lstStyle/>
          <a:p>
            <a:endParaRPr lang="tr-TR"/>
          </a:p>
        </p:txBody>
      </p:sp>
      <p:sp>
        <p:nvSpPr>
          <p:cNvPr id="1048623" name="5 Slayt Numarası Yer Tutucusu"/>
          <p:cNvSpPr>
            <a:spLocks noGrp="1"/>
          </p:cNvSpPr>
          <p:nvPr>
            <p:ph type="sldNum" sz="quarter" idx="12"/>
          </p:nvPr>
        </p:nvSpPr>
        <p:spPr/>
        <p:txBody>
          <a:bodyPr/>
          <a:lstStyle/>
          <a:p>
            <a:fld id="{4CAD5536-2C11-4798-B31B-BD03743FB31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48576" name="6 Serbest Form"/>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577" name="7 Serbest Form"/>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048578"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a:t>Asıl başlık stili için tıklatın</a:t>
            </a:r>
            <a:endParaRPr kumimoji="0" lang="en-US"/>
          </a:p>
        </p:txBody>
      </p:sp>
      <p:sp>
        <p:nvSpPr>
          <p:cNvPr id="1048579"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4858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716A6E8-14E3-42F2-A250-FEBFB3ADA638}" type="datetimeFigureOut">
              <a:rPr lang="tr-TR" smtClean="0"/>
              <a:pPr/>
              <a:t>11.02.2025</a:t>
            </a:fld>
            <a:endParaRPr lang="tr-TR"/>
          </a:p>
        </p:txBody>
      </p:sp>
      <p:sp>
        <p:nvSpPr>
          <p:cNvPr id="1048581"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048582"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CAD5536-2C11-4798-B31B-BD03743FB31F}" type="slidenum">
              <a:rPr lang="tr-TR" smtClean="0"/>
              <a:pPr/>
              <a:t>‹#›</a:t>
            </a:fld>
            <a:endParaRPr lang="tr-TR"/>
          </a:p>
        </p:txBody>
      </p:sp>
      <p:grpSp>
        <p:nvGrpSpPr>
          <p:cNvPr id="12" name="1 Grup"/>
          <p:cNvGrpSpPr/>
          <p:nvPr/>
        </p:nvGrpSpPr>
        <p:grpSpPr>
          <a:xfrm>
            <a:off x="-19017" y="202408"/>
            <a:ext cx="9180548" cy="649224"/>
            <a:chOff x="-19045" y="216550"/>
            <a:chExt cx="9180548" cy="649224"/>
          </a:xfrm>
        </p:grpSpPr>
        <p:sp>
          <p:nvSpPr>
            <p:cNvPr id="1048583" name="11 Serbest Form"/>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16000">
                    <a:schemeClr val="accent2">
                      <a:shade val="75000"/>
                      <a:alpha val="56000"/>
                    </a:schemeClr>
                  </a:gs>
                  <a:gs pos="74000">
                    <a:schemeClr val="accent3">
                      <a:shade val="75000"/>
                    </a:schemeClr>
                  </a:gs>
                  <a:gs pos="86000">
                    <a:schemeClr val="tx1">
                      <a:alpha val="29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48584" name="12 Serbest Form"/>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33000">
                    <a:schemeClr val="accent2">
                      <a:alpha val="56000"/>
                    </a:schemeClr>
                  </a:gs>
                  <a:gs pos="44000">
                    <a:schemeClr val="accent1"/>
                  </a:gs>
                  <a:gs pos="74000">
                    <a:schemeClr val="accent4"/>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2 Alt Başlık"/>
          <p:cNvSpPr>
            <a:spLocks noGrp="1"/>
          </p:cNvSpPr>
          <p:nvPr>
            <p:ph type="subTitle" idx="1"/>
          </p:nvPr>
        </p:nvSpPr>
        <p:spPr>
          <a:xfrm>
            <a:off x="533400" y="2780928"/>
            <a:ext cx="8287072" cy="3744416"/>
          </a:xfrm>
        </p:spPr>
        <p:txBody>
          <a:bodyPr>
            <a:normAutofit/>
          </a:bodyPr>
          <a:lstStyle/>
          <a:p>
            <a:pPr algn="ctr"/>
            <a:r>
              <a:rPr lang="tr-TR" sz="3600" b="1" dirty="0">
                <a:latin typeface="Times New Roman" pitchFamily="18" charset="0"/>
                <a:cs typeface="Times New Roman" pitchFamily="18" charset="0"/>
              </a:rPr>
              <a:t>TÜRKİYE KAYAK FEDERASYONU</a:t>
            </a:r>
          </a:p>
          <a:p>
            <a:pPr algn="ctr"/>
            <a:endParaRPr lang="tr-TR" sz="3200" b="1" dirty="0">
              <a:latin typeface="Times New Roman" pitchFamily="18" charset="0"/>
              <a:cs typeface="Times New Roman" pitchFamily="18" charset="0"/>
            </a:endParaRPr>
          </a:p>
          <a:p>
            <a:pPr algn="ctr"/>
            <a:r>
              <a:rPr lang="tr-TR" sz="3200" b="1" dirty="0">
                <a:latin typeface="Times New Roman" pitchFamily="18" charset="0"/>
                <a:cs typeface="Times New Roman" pitchFamily="18" charset="0"/>
              </a:rPr>
              <a:t>SNOWBOARD 2.ETAP KUTLU DUMLU YARIŞMASI</a:t>
            </a:r>
          </a:p>
          <a:p>
            <a:pPr algn="ctr"/>
            <a:r>
              <a:rPr lang="tr-TR" sz="3200" b="1" dirty="0">
                <a:latin typeface="Times New Roman" pitchFamily="18" charset="0"/>
                <a:cs typeface="Times New Roman" pitchFamily="18" charset="0"/>
              </a:rPr>
              <a:t>	ERGAN / ERZİNCAN </a:t>
            </a:r>
          </a:p>
          <a:p>
            <a:pPr algn="ctr"/>
            <a:r>
              <a:rPr lang="tr-TR" sz="3200" b="1" dirty="0">
                <a:latin typeface="Times New Roman" pitchFamily="18" charset="0"/>
                <a:cs typeface="Times New Roman" pitchFamily="18" charset="0"/>
              </a:rPr>
              <a:t>14-16 ŞUBAT 2025</a:t>
            </a:r>
          </a:p>
        </p:txBody>
      </p:sp>
      <p:pic>
        <p:nvPicPr>
          <p:cNvPr id="2097152" name="3 Resim" descr="tkf-logo.jpg"/>
          <p:cNvPicPr>
            <a:picLocks noChangeAspect="1"/>
          </p:cNvPicPr>
          <p:nvPr/>
        </p:nvPicPr>
        <p:blipFill>
          <a:blip r:embed="rId2" cstate="print"/>
          <a:stretch>
            <a:fillRect/>
          </a:stretch>
        </p:blipFill>
        <p:spPr>
          <a:xfrm>
            <a:off x="3851920" y="980728"/>
            <a:ext cx="1296144" cy="15430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1 Başlık"/>
          <p:cNvSpPr>
            <a:spLocks noGrp="1"/>
          </p:cNvSpPr>
          <p:nvPr>
            <p:ph type="title"/>
          </p:nvPr>
        </p:nvSpPr>
        <p:spPr>
          <a:xfrm>
            <a:off x="395536" y="188640"/>
            <a:ext cx="8229600" cy="1008112"/>
          </a:xfrm>
        </p:spPr>
        <p:txBody>
          <a:bodyPr>
            <a:normAutofit/>
          </a:bodyPr>
          <a:lstStyle/>
          <a:p>
            <a:pPr algn="ctr"/>
            <a:r>
              <a:rPr lang="tr-TR" b="1" u="sng" dirty="0"/>
              <a:t>İL YOKLAMASI</a:t>
            </a:r>
            <a:endParaRPr lang="tr-TR" u="sng" dirty="0"/>
          </a:p>
        </p:txBody>
      </p:sp>
      <p:sp>
        <p:nvSpPr>
          <p:cNvPr id="1048597" name="2 İçerik Yer Tutucusu"/>
          <p:cNvSpPr>
            <a:spLocks noGrp="1"/>
          </p:cNvSpPr>
          <p:nvPr>
            <p:ph idx="1"/>
          </p:nvPr>
        </p:nvSpPr>
        <p:spPr>
          <a:xfrm>
            <a:off x="457200" y="1628800"/>
            <a:ext cx="8229600" cy="4695800"/>
          </a:xfrm>
        </p:spPr>
        <p:txBody>
          <a:bodyPr numCol="2">
            <a:normAutofit fontScale="96667" lnSpcReduction="10000"/>
          </a:bodyPr>
          <a:lstStyle/>
          <a:p>
            <a:r>
              <a:rPr lang="tr-TR" sz="2400" b="1" dirty="0">
                <a:latin typeface="Times New Roman" pitchFamily="18" charset="0"/>
                <a:cs typeface="Times New Roman" pitchFamily="18" charset="0"/>
              </a:rPr>
              <a:t>ANTALYA            </a:t>
            </a:r>
          </a:p>
          <a:p>
            <a:r>
              <a:rPr lang="tr-TR" sz="2400" b="1" dirty="0">
                <a:latin typeface="Times New Roman" pitchFamily="18" charset="0"/>
                <a:cs typeface="Times New Roman" pitchFamily="18" charset="0"/>
              </a:rPr>
              <a:t>ANKARA</a:t>
            </a:r>
          </a:p>
          <a:p>
            <a:r>
              <a:rPr lang="tr-TR" sz="2400" b="1" dirty="0">
                <a:latin typeface="Times New Roman" pitchFamily="18" charset="0"/>
                <a:cs typeface="Times New Roman" pitchFamily="18" charset="0"/>
              </a:rPr>
              <a:t>ARDAHAN</a:t>
            </a:r>
          </a:p>
          <a:p>
            <a:r>
              <a:rPr lang="tr-TR" sz="2400" b="1" dirty="0">
                <a:latin typeface="Times New Roman" pitchFamily="18" charset="0"/>
                <a:cs typeface="Times New Roman" pitchFamily="18" charset="0"/>
              </a:rPr>
              <a:t>BURSA</a:t>
            </a:r>
          </a:p>
          <a:p>
            <a:r>
              <a:rPr lang="tr-TR" sz="2400" b="1" dirty="0">
                <a:latin typeface="Times New Roman" pitchFamily="18" charset="0"/>
                <a:cs typeface="Times New Roman" pitchFamily="18" charset="0"/>
              </a:rPr>
              <a:t>BİTLİS</a:t>
            </a:r>
          </a:p>
          <a:p>
            <a:r>
              <a:rPr lang="tr-TR" sz="2400" b="1" dirty="0">
                <a:latin typeface="Times New Roman" pitchFamily="18" charset="0"/>
                <a:cs typeface="Times New Roman" pitchFamily="18" charset="0"/>
              </a:rPr>
              <a:t>DENİZLİ</a:t>
            </a:r>
          </a:p>
          <a:p>
            <a:r>
              <a:rPr lang="tr-TR" sz="2400" b="1" dirty="0">
                <a:latin typeface="Times New Roman" pitchFamily="18" charset="0"/>
                <a:cs typeface="Times New Roman" pitchFamily="18" charset="0"/>
              </a:rPr>
              <a:t>ESKİŞEHİR</a:t>
            </a:r>
          </a:p>
          <a:p>
            <a:r>
              <a:rPr lang="tr-TR" sz="2400" b="1" dirty="0">
                <a:latin typeface="Times New Roman" pitchFamily="18" charset="0"/>
                <a:cs typeface="Times New Roman" pitchFamily="18" charset="0"/>
              </a:rPr>
              <a:t>ERZURUM</a:t>
            </a:r>
          </a:p>
          <a:p>
            <a:r>
              <a:rPr lang="tr-TR" sz="2400" b="1" dirty="0">
                <a:latin typeface="Times New Roman" pitchFamily="18" charset="0"/>
                <a:cs typeface="Times New Roman" pitchFamily="18" charset="0"/>
              </a:rPr>
              <a:t>IĞDIR</a:t>
            </a:r>
          </a:p>
          <a:p>
            <a:r>
              <a:rPr lang="tr-TR" sz="2400" b="1" dirty="0">
                <a:latin typeface="Times New Roman" pitchFamily="18" charset="0"/>
                <a:cs typeface="Times New Roman" pitchFamily="18" charset="0"/>
              </a:rPr>
              <a:t>İSTANBUL</a:t>
            </a:r>
          </a:p>
          <a:p>
            <a:r>
              <a:rPr lang="tr-TR" sz="2400" b="1" dirty="0">
                <a:latin typeface="Times New Roman" pitchFamily="18" charset="0"/>
                <a:cs typeface="Times New Roman" pitchFamily="18" charset="0"/>
              </a:rPr>
              <a:t>ISPARTA</a:t>
            </a:r>
          </a:p>
          <a:p>
            <a:pPr>
              <a:buNone/>
            </a:pPr>
            <a:r>
              <a:rPr lang="tr-TR" sz="2400" b="1" dirty="0">
                <a:latin typeface="Times New Roman" pitchFamily="18" charset="0"/>
                <a:cs typeface="Times New Roman" pitchFamily="18" charset="0"/>
              </a:rPr>
              <a:t>                                       </a:t>
            </a:r>
          </a:p>
          <a:p>
            <a:r>
              <a:rPr lang="tr-TR" sz="2400" b="1" dirty="0">
                <a:latin typeface="Times New Roman" pitchFamily="18" charset="0"/>
                <a:cs typeface="Times New Roman" pitchFamily="18" charset="0"/>
              </a:rPr>
              <a:t>NEVŞEHİR</a:t>
            </a:r>
          </a:p>
          <a:p>
            <a:r>
              <a:rPr lang="tr-TR" sz="2400" b="1" dirty="0">
                <a:latin typeface="Times New Roman" pitchFamily="18" charset="0"/>
                <a:cs typeface="Times New Roman" pitchFamily="18" charset="0"/>
              </a:rPr>
              <a:t>KARS </a:t>
            </a:r>
          </a:p>
          <a:p>
            <a:r>
              <a:rPr lang="tr-TR" sz="2400" b="1" dirty="0">
                <a:latin typeface="Times New Roman" pitchFamily="18" charset="0"/>
                <a:cs typeface="Times New Roman" pitchFamily="18" charset="0"/>
              </a:rPr>
              <a:t>KASTAMONU</a:t>
            </a:r>
          </a:p>
          <a:p>
            <a:r>
              <a:rPr lang="tr-TR" sz="2400" b="1" dirty="0">
                <a:latin typeface="Times New Roman" pitchFamily="18" charset="0"/>
                <a:cs typeface="Times New Roman" pitchFamily="18" charset="0"/>
              </a:rPr>
              <a:t>KAYSERİ</a:t>
            </a:r>
          </a:p>
          <a:p>
            <a:r>
              <a:rPr lang="tr-TR" sz="2400" b="1" dirty="0">
                <a:latin typeface="Times New Roman" pitchFamily="18" charset="0"/>
                <a:cs typeface="Times New Roman" pitchFamily="18" charset="0"/>
              </a:rPr>
              <a:t>KARABÜK</a:t>
            </a:r>
          </a:p>
          <a:p>
            <a:r>
              <a:rPr lang="tr-TR" sz="2400" b="1" dirty="0">
                <a:latin typeface="Times New Roman" pitchFamily="18" charset="0"/>
                <a:cs typeface="Times New Roman" pitchFamily="18" charset="0"/>
              </a:rPr>
              <a:t>RİZE</a:t>
            </a:r>
          </a:p>
          <a:p>
            <a:r>
              <a:rPr lang="tr-TR" sz="2400" b="1" dirty="0">
                <a:latin typeface="Times New Roman" pitchFamily="18" charset="0"/>
                <a:cs typeface="Times New Roman" pitchFamily="18" charset="0"/>
              </a:rPr>
              <a:t>MUŞ</a:t>
            </a:r>
          </a:p>
          <a:p>
            <a:r>
              <a:rPr lang="tr-TR" sz="2400" b="1" dirty="0">
                <a:latin typeface="Times New Roman" pitchFamily="18" charset="0"/>
                <a:cs typeface="Times New Roman" pitchFamily="18" charset="0"/>
              </a:rPr>
              <a:t>SAKARYA</a:t>
            </a:r>
          </a:p>
          <a:p>
            <a:r>
              <a:rPr lang="tr-TR" sz="2400" b="1" dirty="0">
                <a:latin typeface="Times New Roman" pitchFamily="18" charset="0"/>
                <a:cs typeface="Times New Roman" pitchFamily="18" charset="0"/>
              </a:rPr>
              <a:t>SİVAS</a:t>
            </a:r>
          </a:p>
          <a:p>
            <a:r>
              <a:rPr lang="tr-TR" sz="2400" b="1" dirty="0">
                <a:latin typeface="Times New Roman" pitchFamily="18" charset="0"/>
                <a:cs typeface="Times New Roman" pitchFamily="18" charset="0"/>
              </a:rPr>
              <a:t>VAN</a:t>
            </a:r>
          </a:p>
          <a:p>
            <a:pPr marL="0" indent="0">
              <a:buNone/>
            </a:pPr>
            <a:endParaRPr lang="tr-TR" b="1" dirty="0">
              <a:latin typeface="Times New Roman" pitchFamily="18" charset="0"/>
              <a:cs typeface="Times New Roman" pitchFamily="18" charset="0"/>
            </a:endParaRPr>
          </a:p>
          <a:p>
            <a:pPr marL="0" indent="0">
              <a:buNone/>
            </a:pPr>
            <a:endParaRPr lang="tr-TR" b="1"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1 Başlık"/>
          <p:cNvSpPr>
            <a:spLocks noGrp="1"/>
          </p:cNvSpPr>
          <p:nvPr>
            <p:ph type="title"/>
          </p:nvPr>
        </p:nvSpPr>
        <p:spPr>
          <a:xfrm>
            <a:off x="457200" y="404664"/>
            <a:ext cx="8229600" cy="1008112"/>
          </a:xfrm>
        </p:spPr>
        <p:txBody>
          <a:bodyPr>
            <a:normAutofit/>
          </a:bodyPr>
          <a:lstStyle/>
          <a:p>
            <a:pPr algn="ctr"/>
            <a:r>
              <a:rPr lang="tr-TR" b="1" dirty="0"/>
              <a:t>YARIŞMA PROGRAMI</a:t>
            </a:r>
          </a:p>
        </p:txBody>
      </p:sp>
      <p:sp>
        <p:nvSpPr>
          <p:cNvPr id="1048599" name="2 İçerik Yer Tutucusu"/>
          <p:cNvSpPr>
            <a:spLocks noGrp="1"/>
          </p:cNvSpPr>
          <p:nvPr>
            <p:ph idx="1"/>
          </p:nvPr>
        </p:nvSpPr>
        <p:spPr>
          <a:xfrm>
            <a:off x="457200" y="1484784"/>
            <a:ext cx="8229600" cy="4896544"/>
          </a:xfrm>
        </p:spPr>
        <p:txBody>
          <a:bodyPr>
            <a:normAutofit lnSpcReduction="10000"/>
          </a:bodyPr>
          <a:lstStyle/>
          <a:p>
            <a:pPr marL="0" indent="0" algn="ctr">
              <a:buNone/>
            </a:pPr>
            <a:r>
              <a:rPr lang="tr-TR" b="1" u="sng" dirty="0">
                <a:latin typeface="+mj-lt"/>
              </a:rPr>
              <a:t> </a:t>
            </a:r>
            <a:endParaRPr lang="zh-CN" altLang="en-US" dirty="0"/>
          </a:p>
          <a:p>
            <a:pPr marL="0" indent="0" algn="ctr">
              <a:buNone/>
            </a:pPr>
            <a:r>
              <a:rPr lang="tr-TR" altLang="en-US" b="1" u="sng" dirty="0">
                <a:latin typeface="+mj-lt"/>
              </a:rPr>
              <a:t>14 ŞUBAT 2025 SAAT 18:00 TEKNİK TOPLANTI</a:t>
            </a:r>
          </a:p>
          <a:p>
            <a:pPr marL="0" indent="0" algn="ctr">
              <a:buNone/>
            </a:pPr>
            <a:r>
              <a:rPr lang="en-US" altLang="en-US" b="1" dirty="0">
                <a:latin typeface="+mj-lt"/>
              </a:rPr>
              <a:t>YER : Erzincan 13 </a:t>
            </a:r>
            <a:r>
              <a:rPr lang="en-US" altLang="en-US" b="1" dirty="0" err="1">
                <a:latin typeface="+mj-lt"/>
              </a:rPr>
              <a:t>Şubat</a:t>
            </a:r>
            <a:r>
              <a:rPr lang="en-US" altLang="en-US" b="1" dirty="0">
                <a:latin typeface="+mj-lt"/>
              </a:rPr>
              <a:t> </a:t>
            </a:r>
            <a:r>
              <a:rPr lang="en-US" altLang="en-US" b="1" dirty="0" err="1">
                <a:latin typeface="+mj-lt"/>
              </a:rPr>
              <a:t>Şehir</a:t>
            </a:r>
            <a:r>
              <a:rPr lang="en-US" altLang="en-US" b="1" dirty="0">
                <a:latin typeface="+mj-lt"/>
              </a:rPr>
              <a:t> </a:t>
            </a:r>
            <a:r>
              <a:rPr lang="en-US" altLang="en-US" b="1" dirty="0" err="1">
                <a:latin typeface="+mj-lt"/>
              </a:rPr>
              <a:t>Stadı</a:t>
            </a:r>
            <a:r>
              <a:rPr lang="en-US" altLang="en-US" b="1" dirty="0">
                <a:latin typeface="+mj-lt"/>
              </a:rPr>
              <a:t> </a:t>
            </a:r>
            <a:r>
              <a:rPr lang="en-US" altLang="en-US" b="1" dirty="0" err="1">
                <a:latin typeface="+mj-lt"/>
              </a:rPr>
              <a:t>İnovasyon</a:t>
            </a:r>
            <a:r>
              <a:rPr lang="en-US" altLang="en-US" b="1" dirty="0">
                <a:latin typeface="+mj-lt"/>
              </a:rPr>
              <a:t> </a:t>
            </a:r>
            <a:r>
              <a:rPr lang="en-US" altLang="en-US" b="1" dirty="0" err="1">
                <a:latin typeface="+mj-lt"/>
              </a:rPr>
              <a:t>Merkezi</a:t>
            </a:r>
            <a:r>
              <a:rPr lang="tr-TR" b="1" u="sng" dirty="0">
                <a:latin typeface="+mj-lt"/>
              </a:rPr>
              <a:t>  </a:t>
            </a:r>
            <a:endParaRPr lang="zh-CN" altLang="en-US" dirty="0"/>
          </a:p>
          <a:p>
            <a:pPr>
              <a:buNone/>
            </a:pPr>
            <a:endParaRPr lang="tr-TR" sz="2400" dirty="0">
              <a:latin typeface="+mj-lt"/>
            </a:endParaRPr>
          </a:p>
          <a:p>
            <a:pPr>
              <a:buNone/>
            </a:pPr>
            <a:r>
              <a:rPr lang="tr-TR" sz="2400" b="1" u="sng" dirty="0">
                <a:latin typeface="+mj-lt"/>
              </a:rPr>
              <a:t>15 ŞUBAT 2025 PARALEL GAINT SLALOM YARIŞMASI</a:t>
            </a:r>
            <a:endParaRPr lang="zh-CN" altLang="en-US" dirty="0"/>
          </a:p>
          <a:p>
            <a:r>
              <a:rPr lang="tr-TR" sz="2400" dirty="0">
                <a:latin typeface="+mj-lt"/>
              </a:rPr>
              <a:t>PİST TANIMA 	: 09:15 – 09:45</a:t>
            </a:r>
          </a:p>
          <a:p>
            <a:r>
              <a:rPr lang="tr-TR" sz="2400" dirty="0">
                <a:latin typeface="+mj-lt"/>
              </a:rPr>
              <a:t>YARIŞMA SAATİ	: 10:00 </a:t>
            </a:r>
          </a:p>
          <a:p>
            <a:pPr>
              <a:buNone/>
            </a:pPr>
            <a:endParaRPr lang="tr-TR" sz="2400" dirty="0">
              <a:latin typeface="+mj-lt"/>
            </a:endParaRPr>
          </a:p>
          <a:p>
            <a:pPr>
              <a:buNone/>
            </a:pPr>
            <a:r>
              <a:rPr lang="tr-TR" altLang="zh-CN" sz="2400" b="1" u="sng" dirty="0">
                <a:latin typeface="+mj-lt"/>
              </a:rPr>
              <a:t>16 ŞUBAT 2025 PARALEL SLALOM YARIŞMASI</a:t>
            </a:r>
            <a:endParaRPr lang="zh-CN" altLang="en-US" dirty="0"/>
          </a:p>
          <a:p>
            <a:r>
              <a:rPr lang="tr-TR" sz="2400" dirty="0">
                <a:latin typeface="+mj-lt"/>
              </a:rPr>
              <a:t>PİST TANIMA	: 09:15 – 09:45</a:t>
            </a:r>
          </a:p>
          <a:p>
            <a:r>
              <a:rPr lang="tr-TR" sz="2400" dirty="0">
                <a:latin typeface="+mj-lt"/>
              </a:rPr>
              <a:t>YARIŞMA SAATİ	: 10:00</a:t>
            </a:r>
          </a:p>
          <a:p>
            <a:endParaRPr lang="tr-TR" sz="2000" dirty="0">
              <a:latin typeface="+mj-lt"/>
            </a:endParaRPr>
          </a:p>
          <a:p>
            <a:endParaRPr lang="tr-TR" sz="2000" dirty="0">
              <a:latin typeface="+mj-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0" name="1 Başlık"/>
          <p:cNvSpPr>
            <a:spLocks noGrp="1"/>
          </p:cNvSpPr>
          <p:nvPr>
            <p:ph type="title"/>
          </p:nvPr>
        </p:nvSpPr>
        <p:spPr>
          <a:xfrm>
            <a:off x="457200" y="704088"/>
            <a:ext cx="8229600" cy="852704"/>
          </a:xfrm>
        </p:spPr>
        <p:txBody>
          <a:bodyPr>
            <a:normAutofit/>
          </a:bodyPr>
          <a:lstStyle/>
          <a:p>
            <a:pPr algn="ctr"/>
            <a:r>
              <a:rPr lang="tr-TR" dirty="0"/>
              <a:t> </a:t>
            </a:r>
            <a:r>
              <a:rPr lang="tr-TR" b="1" u="sng" dirty="0"/>
              <a:t>START SIRALAMASI</a:t>
            </a:r>
          </a:p>
        </p:txBody>
      </p:sp>
      <p:sp>
        <p:nvSpPr>
          <p:cNvPr id="1048601" name="2 İçerik Yer Tutucusu"/>
          <p:cNvSpPr>
            <a:spLocks noGrp="1"/>
          </p:cNvSpPr>
          <p:nvPr>
            <p:ph idx="1"/>
          </p:nvPr>
        </p:nvSpPr>
        <p:spPr>
          <a:xfrm>
            <a:off x="457200" y="1484784"/>
            <a:ext cx="8229600" cy="4839816"/>
          </a:xfrm>
        </p:spPr>
        <p:txBody>
          <a:bodyPr>
            <a:normAutofit fontScale="95000"/>
          </a:bodyPr>
          <a:lstStyle/>
          <a:p>
            <a:pPr marL="0" indent="0">
              <a:buNone/>
            </a:pPr>
            <a:r>
              <a:rPr lang="tr-TR" b="1" u="sng" dirty="0">
                <a:solidFill>
                  <a:srgbClr val="FF0000"/>
                </a:solidFill>
                <a:latin typeface="+mj-lt"/>
              </a:rPr>
              <a:t>U11</a:t>
            </a:r>
          </a:p>
          <a:p>
            <a:pPr marL="0" indent="0">
              <a:buNone/>
            </a:pPr>
            <a:r>
              <a:rPr lang="tr-TR" sz="2800" dirty="0">
                <a:latin typeface="+mj-lt"/>
              </a:rPr>
              <a:t>Kızlar/Erkekler (Büyük Slalom / Slalom)</a:t>
            </a:r>
          </a:p>
          <a:p>
            <a:pPr marL="0" indent="0">
              <a:buNone/>
            </a:pPr>
            <a:r>
              <a:rPr lang="tr-TR" b="1" u="sng" dirty="0">
                <a:solidFill>
                  <a:srgbClr val="FF0000"/>
                </a:solidFill>
                <a:latin typeface="+mj-lt"/>
              </a:rPr>
              <a:t>U13</a:t>
            </a:r>
          </a:p>
          <a:p>
            <a:pPr marL="0" indent="0">
              <a:buNone/>
            </a:pPr>
            <a:r>
              <a:rPr lang="tr-TR" sz="2400" dirty="0">
                <a:latin typeface="+mj-lt"/>
              </a:rPr>
              <a:t>Kızlar/Erkekler (Büyük Slalom / Slalom)</a:t>
            </a:r>
          </a:p>
          <a:p>
            <a:pPr marL="0" indent="0">
              <a:buNone/>
            </a:pPr>
            <a:r>
              <a:rPr lang="tr-TR" b="1" u="sng" dirty="0">
                <a:solidFill>
                  <a:srgbClr val="FF0000"/>
                </a:solidFill>
                <a:latin typeface="+mj-lt"/>
              </a:rPr>
              <a:t>U15</a:t>
            </a:r>
          </a:p>
          <a:p>
            <a:pPr marL="0" indent="0">
              <a:buNone/>
            </a:pPr>
            <a:r>
              <a:rPr lang="tr-TR" sz="2800" dirty="0">
                <a:latin typeface="+mj-lt"/>
              </a:rPr>
              <a:t>Kızlar/Erkekler (Büyük Slalom / Slalom)</a:t>
            </a:r>
          </a:p>
          <a:p>
            <a:pPr marL="0" indent="0">
              <a:buNone/>
            </a:pPr>
            <a:r>
              <a:rPr lang="tr-TR" sz="2800" b="1" u="sng" dirty="0">
                <a:solidFill>
                  <a:srgbClr val="FF0000"/>
                </a:solidFill>
                <a:latin typeface="+mj-lt"/>
              </a:rPr>
              <a:t>+15</a:t>
            </a:r>
          </a:p>
          <a:p>
            <a:pPr marL="0" indent="0">
              <a:buNone/>
            </a:pPr>
            <a:r>
              <a:rPr lang="tr-TR" sz="2800" dirty="0">
                <a:latin typeface="+mj-lt"/>
              </a:rPr>
              <a:t>Kızlar/Erkekler (Paralel Büyük Slalom / Paralel Slalom)</a:t>
            </a:r>
          </a:p>
          <a:p>
            <a:pPr marL="0" indent="0">
              <a:buNone/>
            </a:pPr>
            <a:endParaRPr lang="tr-TR" sz="2800" dirty="0">
              <a:latin typeface="+mj-lt"/>
            </a:endParaRPr>
          </a:p>
          <a:p>
            <a:pPr marL="0" indent="0">
              <a:buNone/>
            </a:pPr>
            <a:endParaRPr lang="tr-TR" sz="2000" dirty="0">
              <a:latin typeface="+mj-lt"/>
            </a:endParaRPr>
          </a:p>
          <a:p>
            <a:pPr marL="0" indent="0">
              <a:buNone/>
            </a:pPr>
            <a:endParaRPr lang="tr-TR" sz="2000" dirty="0">
              <a:latin typeface="+mj-lt"/>
            </a:endParaRPr>
          </a:p>
          <a:p>
            <a:pPr marL="0" indent="0">
              <a:buNone/>
            </a:pPr>
            <a:endParaRPr lang="tr-TR" sz="2000"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398454966"/>
              </p:ext>
            </p:extLst>
          </p:nvPr>
        </p:nvGraphicFramePr>
        <p:xfrm>
          <a:off x="323527" y="664675"/>
          <a:ext cx="8496945" cy="5528649"/>
        </p:xfrm>
        <a:graphic>
          <a:graphicData uri="http://schemas.openxmlformats.org/drawingml/2006/table">
            <a:tbl>
              <a:tblPr firstRow="1" firstCol="1" bandRow="1">
                <a:tableStyleId>{5C22544A-7EE6-4342-B048-85BDC9FD1C3A}</a:tableStyleId>
              </a:tblPr>
              <a:tblGrid>
                <a:gridCol w="3015998">
                  <a:extLst>
                    <a:ext uri="{9D8B030D-6E8A-4147-A177-3AD203B41FA5}">
                      <a16:colId xmlns:a16="http://schemas.microsoft.com/office/drawing/2014/main" val="20000"/>
                    </a:ext>
                  </a:extLst>
                </a:gridCol>
                <a:gridCol w="5318387">
                  <a:extLst>
                    <a:ext uri="{9D8B030D-6E8A-4147-A177-3AD203B41FA5}">
                      <a16:colId xmlns:a16="http://schemas.microsoft.com/office/drawing/2014/main" val="20001"/>
                    </a:ext>
                  </a:extLst>
                </a:gridCol>
                <a:gridCol w="162560">
                  <a:extLst>
                    <a:ext uri="{9D8B030D-6E8A-4147-A177-3AD203B41FA5}">
                      <a16:colId xmlns:a16="http://schemas.microsoft.com/office/drawing/2014/main" val="20002"/>
                    </a:ext>
                  </a:extLst>
                </a:gridCol>
              </a:tblGrid>
              <a:tr h="1112373">
                <a:tc>
                  <a:txBody>
                    <a:bodyPr/>
                    <a:lstStyle/>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r>
                        <a:rPr lang="tr-TR" sz="1200" dirty="0">
                          <a:effectLst/>
                          <a:latin typeface="+mj-lt"/>
                        </a:rPr>
                        <a:t>KATEGORİLER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endParaRPr lang="tr-TR" sz="1200" dirty="0">
                        <a:effectLst/>
                        <a:latin typeface="+mj-lt"/>
                      </a:endParaRPr>
                    </a:p>
                    <a:p>
                      <a:pPr marL="457200" algn="ctr">
                        <a:lnSpc>
                          <a:spcPct val="107000"/>
                        </a:lnSpc>
                        <a:spcAft>
                          <a:spcPts val="0"/>
                        </a:spcAft>
                        <a:tabLst>
                          <a:tab pos="4348480" algn="l"/>
                        </a:tabLst>
                      </a:pPr>
                      <a:r>
                        <a:rPr lang="tr-TR" sz="1200" dirty="0">
                          <a:effectLst/>
                          <a:latin typeface="+mj-lt"/>
                        </a:rPr>
                        <a:t>DOĞUM TARİHLERİ</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0"/>
                  </a:ext>
                </a:extLst>
              </a:tr>
              <a:tr h="736046">
                <a:tc>
                  <a:txBody>
                    <a:bodyPr/>
                    <a:lstStyle/>
                    <a:p>
                      <a:pPr marL="457200" algn="just">
                        <a:lnSpc>
                          <a:spcPct val="107000"/>
                        </a:lnSpc>
                        <a:spcAft>
                          <a:spcPts val="0"/>
                        </a:spcAft>
                        <a:tabLst>
                          <a:tab pos="4348480" algn="l"/>
                        </a:tabLst>
                      </a:pPr>
                      <a:endParaRPr lang="tr-TR" sz="1100" dirty="0">
                        <a:effectLst/>
                        <a:latin typeface="+mj-lt"/>
                        <a:cs typeface="Times New Roman"/>
                      </a:endParaRPr>
                    </a:p>
                    <a:p>
                      <a:pPr marL="457200" algn="just">
                        <a:lnSpc>
                          <a:spcPct val="107000"/>
                        </a:lnSpc>
                        <a:spcAft>
                          <a:spcPts val="0"/>
                        </a:spcAft>
                        <a:tabLst>
                          <a:tab pos="4348480" algn="l"/>
                        </a:tabLst>
                      </a:pPr>
                      <a:r>
                        <a:rPr lang="tr-TR" sz="1200" dirty="0">
                          <a:effectLst/>
                          <a:latin typeface="+mj-lt"/>
                        </a:rPr>
                        <a:t>+15 Erkek / Kadınlar</a:t>
                      </a:r>
                    </a:p>
                  </a:txBody>
                  <a:tcPr marL="68580" marR="68580" marT="0" marB="0"/>
                </a:tc>
                <a:tc>
                  <a:txBody>
                    <a:bodyPr/>
                    <a:lstStyle/>
                    <a:p>
                      <a:pPr marL="457200" algn="just">
                        <a:lnSpc>
                          <a:spcPct val="107000"/>
                        </a:lnSpc>
                        <a:spcAft>
                          <a:spcPts val="0"/>
                        </a:spcAft>
                        <a:tabLst>
                          <a:tab pos="4348480" algn="l"/>
                        </a:tabLst>
                      </a:pPr>
                      <a:r>
                        <a:rPr lang="tr-TR" sz="1200" dirty="0">
                          <a:effectLst/>
                          <a:latin typeface="+mj-lt"/>
                        </a:rPr>
                        <a:t>   </a:t>
                      </a:r>
                    </a:p>
                    <a:p>
                      <a:pPr marL="457200" algn="just">
                        <a:lnSpc>
                          <a:spcPct val="107000"/>
                        </a:lnSpc>
                        <a:spcAft>
                          <a:spcPts val="0"/>
                        </a:spcAft>
                        <a:tabLst>
                          <a:tab pos="4348480" algn="l"/>
                        </a:tabLst>
                      </a:pPr>
                      <a:r>
                        <a:rPr lang="tr-TR" sz="1200" dirty="0">
                          <a:effectLst/>
                          <a:latin typeface="+mj-lt"/>
                        </a:rPr>
                        <a:t>2009 ve </a:t>
                      </a:r>
                      <a:r>
                        <a:rPr lang="tr-TR" sz="1200" baseline="0" dirty="0">
                          <a:effectLst/>
                          <a:latin typeface="+mj-lt"/>
                        </a:rPr>
                        <a:t>üstü </a:t>
                      </a:r>
                      <a:r>
                        <a:rPr lang="tr-TR" sz="1200" dirty="0">
                          <a:effectLst/>
                          <a:latin typeface="+mj-lt"/>
                        </a:rPr>
                        <a:t>doğumlular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1"/>
                  </a:ext>
                </a:extLst>
              </a:tr>
              <a:tr h="736046">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U15 Erkekler ve Kızlar</a:t>
                      </a:r>
                      <a:endParaRPr lang="tr-TR" sz="1100" dirty="0">
                        <a:effectLst/>
                        <a:latin typeface="+mj-lt"/>
                        <a:ea typeface="Calibri"/>
                        <a:cs typeface="Times New Roman"/>
                      </a:endParaRPr>
                    </a:p>
                  </a:txBody>
                  <a:tcPr marL="68580" marR="68580" marT="0" marB="0"/>
                </a:tc>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2010-2011 doğumlular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3"/>
                  </a:ext>
                </a:extLst>
              </a:tr>
              <a:tr h="736046">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U13  Erkekler ve Kızlar</a:t>
                      </a:r>
                      <a:endParaRPr lang="tr-TR" sz="1100" dirty="0">
                        <a:effectLst/>
                        <a:latin typeface="+mj-lt"/>
                        <a:ea typeface="Calibri"/>
                        <a:cs typeface="Times New Roman"/>
                      </a:endParaRPr>
                    </a:p>
                  </a:txBody>
                  <a:tcPr marL="68580" marR="68580" marT="0" marB="0"/>
                </a:tc>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2012-2013 doğumlular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4"/>
                  </a:ext>
                </a:extLst>
              </a:tr>
              <a:tr h="736046">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U11 Erkekler ve Kızlar</a:t>
                      </a:r>
                      <a:endParaRPr lang="tr-TR" sz="1100" dirty="0">
                        <a:effectLst/>
                        <a:latin typeface="+mj-lt"/>
                        <a:ea typeface="Calibri"/>
                        <a:cs typeface="Times New Roman"/>
                      </a:endParaRPr>
                    </a:p>
                  </a:txBody>
                  <a:tcPr marL="68580" marR="68580" marT="0" marB="0"/>
                </a:tc>
                <a:tc>
                  <a:txBody>
                    <a:bodyPr/>
                    <a:lstStyle/>
                    <a:p>
                      <a:pPr marL="457200" algn="just">
                        <a:lnSpc>
                          <a:spcPct val="107000"/>
                        </a:lnSpc>
                        <a:spcAft>
                          <a:spcPts val="0"/>
                        </a:spcAft>
                        <a:tabLst>
                          <a:tab pos="4348480" algn="l"/>
                        </a:tabLst>
                      </a:pPr>
                      <a:endParaRPr lang="tr-TR" sz="1200" dirty="0">
                        <a:effectLst/>
                        <a:latin typeface="+mj-lt"/>
                      </a:endParaRPr>
                    </a:p>
                    <a:p>
                      <a:pPr marL="457200" algn="just">
                        <a:lnSpc>
                          <a:spcPct val="107000"/>
                        </a:lnSpc>
                        <a:spcAft>
                          <a:spcPts val="0"/>
                        </a:spcAft>
                        <a:tabLst>
                          <a:tab pos="4348480" algn="l"/>
                        </a:tabLst>
                      </a:pPr>
                      <a:r>
                        <a:rPr lang="tr-TR" sz="1200" dirty="0">
                          <a:effectLst/>
                          <a:latin typeface="+mj-lt"/>
                        </a:rPr>
                        <a:t>2014-2015 doğumlular</a:t>
                      </a: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5"/>
                  </a:ext>
                </a:extLst>
              </a:tr>
              <a:tr h="736046">
                <a:tc>
                  <a:txBody>
                    <a:bodyPr/>
                    <a:lstStyle/>
                    <a:p>
                      <a:pPr marL="457200" algn="just">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tc>
                  <a:txBody>
                    <a:bodyPr/>
                    <a:lstStyle/>
                    <a:p>
                      <a:pPr marL="457200" algn="just">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6"/>
                  </a:ext>
                </a:extLst>
              </a:tr>
              <a:tr h="736046">
                <a:tc>
                  <a:txBody>
                    <a:bodyPr/>
                    <a:lstStyle/>
                    <a:p>
                      <a:pPr marL="457200" algn="just">
                        <a:lnSpc>
                          <a:spcPct val="107000"/>
                        </a:lnSpc>
                        <a:spcAft>
                          <a:spcPts val="0"/>
                        </a:spcAft>
                        <a:tabLst>
                          <a:tab pos="4348480" algn="l"/>
                        </a:tabLst>
                      </a:pPr>
                      <a:endParaRPr lang="tr-TR" sz="1200" dirty="0">
                        <a:effectLst/>
                        <a:latin typeface="+mj-lt"/>
                      </a:endParaRPr>
                    </a:p>
                  </a:txBody>
                  <a:tcPr marL="68580" marR="68580" marT="0" marB="0"/>
                </a:tc>
                <a:tc>
                  <a:txBody>
                    <a:bodyPr/>
                    <a:lstStyle/>
                    <a:p>
                      <a:pPr marL="457200" algn="just">
                        <a:lnSpc>
                          <a:spcPct val="107000"/>
                        </a:lnSpc>
                        <a:spcAft>
                          <a:spcPts val="0"/>
                        </a:spcAft>
                        <a:tabLst>
                          <a:tab pos="4348480" algn="l"/>
                        </a:tabLst>
                      </a:pPr>
                      <a:endParaRPr lang="tr-TR" sz="1200" dirty="0">
                        <a:effectLst/>
                        <a:latin typeface="+mj-lt"/>
                      </a:endParaRPr>
                    </a:p>
                  </a:txBody>
                  <a:tcPr marL="68580" marR="68580" marT="0" marB="0"/>
                </a:tc>
                <a:tc>
                  <a:txBody>
                    <a:bodyPr/>
                    <a:lstStyle/>
                    <a:p>
                      <a:pPr marL="457200" algn="ctr">
                        <a:lnSpc>
                          <a:spcPct val="107000"/>
                        </a:lnSpc>
                        <a:spcAft>
                          <a:spcPts val="0"/>
                        </a:spcAft>
                        <a:tabLst>
                          <a:tab pos="4348480" algn="l"/>
                        </a:tabLst>
                      </a:pPr>
                      <a:endParaRPr lang="tr-TR" sz="1100" dirty="0">
                        <a:effectLst/>
                        <a:latin typeface="+mj-lt"/>
                        <a:ea typeface="Calibri"/>
                        <a:cs typeface="Times New Roman"/>
                      </a:endParaRPr>
                    </a:p>
                  </a:txBody>
                  <a:tcPr marL="68580" marR="68580" marT="0" marB="0"/>
                </a:tc>
                <a:extLst>
                  <a:ext uri="{0D108BD9-81ED-4DB2-BD59-A6C34878D82A}">
                    <a16:rowId xmlns:a16="http://schemas.microsoft.com/office/drawing/2014/main" val="10007"/>
                  </a:ext>
                </a:extLst>
              </a:tr>
            </a:tbl>
          </a:graphicData>
        </a:graphic>
      </p:graphicFrame>
      <p:sp>
        <p:nvSpPr>
          <p:cNvPr id="5" name="Rectangle 1"/>
          <p:cNvSpPr>
            <a:spLocks noChangeArrowheads="1"/>
          </p:cNvSpPr>
          <p:nvPr/>
        </p:nvSpPr>
        <p:spPr bwMode="auto">
          <a:xfrm>
            <a:off x="1924050" y="24669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348163" algn="l"/>
              </a:tabLst>
            </a:pPr>
            <a:endParaRPr kumimoji="0" lang="tr-TR"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0495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Unvan 1"/>
          <p:cNvSpPr>
            <a:spLocks noGrp="1"/>
          </p:cNvSpPr>
          <p:nvPr>
            <p:ph type="title"/>
          </p:nvPr>
        </p:nvSpPr>
        <p:spPr>
          <a:xfrm>
            <a:off x="425268" y="548680"/>
            <a:ext cx="8229600" cy="576064"/>
          </a:xfrm>
        </p:spPr>
        <p:txBody>
          <a:bodyPr>
            <a:normAutofit fontScale="90000"/>
          </a:bodyPr>
          <a:lstStyle/>
          <a:p>
            <a:r>
              <a:rPr lang="tr-TR" b="1" u="sng" dirty="0"/>
              <a:t>TÜRKİYE ŞAMPİYONASI KOTALARI</a:t>
            </a:r>
            <a:endParaRPr lang="tr-TR" dirty="0"/>
          </a:p>
        </p:txBody>
      </p:sp>
      <p:graphicFrame>
        <p:nvGraphicFramePr>
          <p:cNvPr id="4194307" name="İçerik Yer Tutucusu 5"/>
          <p:cNvGraphicFramePr>
            <a:graphicFrameLocks noGrp="1"/>
          </p:cNvGraphicFramePr>
          <p:nvPr>
            <p:ph idx="1"/>
            <p:extLst>
              <p:ext uri="{D42A27DB-BD31-4B8C-83A1-F6EECF244321}">
                <p14:modId xmlns:p14="http://schemas.microsoft.com/office/powerpoint/2010/main" val="40323869"/>
              </p:ext>
            </p:extLst>
          </p:nvPr>
        </p:nvGraphicFramePr>
        <p:xfrm>
          <a:off x="436209" y="1340768"/>
          <a:ext cx="8229600" cy="5111151"/>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25035">
                <a:tc>
                  <a:txBody>
                    <a:bodyPr/>
                    <a:lstStyle/>
                    <a:p>
                      <a:pPr algn="ctr"/>
                      <a:r>
                        <a:rPr lang="tr-TR" sz="2400" dirty="0">
                          <a:latin typeface="+mj-lt"/>
                        </a:rPr>
                        <a:t>KATEGORİLER</a:t>
                      </a:r>
                    </a:p>
                  </a:txBody>
                  <a:tcPr anchor="ctr"/>
                </a:tc>
                <a:tc>
                  <a:txBody>
                    <a:bodyPr/>
                    <a:lstStyle/>
                    <a:p>
                      <a:pPr marL="0" indent="0" algn="ctr">
                        <a:buNone/>
                      </a:pPr>
                      <a:r>
                        <a:rPr lang="tr-TR" sz="2400" baseline="0" dirty="0">
                          <a:latin typeface="+mj-lt"/>
                        </a:rPr>
                        <a:t>KOTA SAYISI</a:t>
                      </a:r>
                    </a:p>
                  </a:txBody>
                  <a:tcPr anchor="ctr"/>
                </a:tc>
                <a:extLst>
                  <a:ext uri="{0D108BD9-81ED-4DB2-BD59-A6C34878D82A}">
                    <a16:rowId xmlns:a16="http://schemas.microsoft.com/office/drawing/2014/main" val="10000"/>
                  </a:ext>
                </a:extLst>
              </a:tr>
              <a:tr h="945063">
                <a:tc>
                  <a:txBody>
                    <a:bodyPr/>
                    <a:lstStyle/>
                    <a:p>
                      <a:r>
                        <a:rPr lang="tr-TR" sz="2400" b="1" baseline="0" dirty="0">
                          <a:latin typeface="+mj-lt"/>
                        </a:rPr>
                        <a:t>+15 Erkekler </a:t>
                      </a:r>
                    </a:p>
                    <a:p>
                      <a:r>
                        <a:rPr lang="tr-TR" sz="2400" b="1" dirty="0">
                          <a:latin typeface="+mj-lt"/>
                        </a:rPr>
                        <a:t>+15 Kadınlar</a:t>
                      </a:r>
                    </a:p>
                  </a:txBody>
                  <a:tcPr/>
                </a:tc>
                <a:tc>
                  <a:txBody>
                    <a:bodyPr/>
                    <a:lstStyle/>
                    <a:p>
                      <a:pPr algn="ctr"/>
                      <a:r>
                        <a:rPr lang="tr-TR" sz="2400" b="1" dirty="0">
                          <a:latin typeface="+mj-lt"/>
                        </a:rPr>
                        <a:t>32 sporcu </a:t>
                      </a:r>
                    </a:p>
                    <a:p>
                      <a:pPr algn="ctr"/>
                      <a:r>
                        <a:rPr lang="tr-TR" sz="2400" b="1" dirty="0">
                          <a:latin typeface="+mj-lt"/>
                        </a:rPr>
                        <a:t>16sporcu</a:t>
                      </a:r>
                    </a:p>
                  </a:txBody>
                  <a:tcPr/>
                </a:tc>
                <a:extLst>
                  <a:ext uri="{0D108BD9-81ED-4DB2-BD59-A6C34878D82A}">
                    <a16:rowId xmlns:a16="http://schemas.microsoft.com/office/drawing/2014/main" val="10001"/>
                  </a:ext>
                </a:extLst>
              </a:tr>
              <a:tr h="945063">
                <a:tc>
                  <a:txBody>
                    <a:bodyPr/>
                    <a:lstStyle/>
                    <a:p>
                      <a:r>
                        <a:rPr lang="tr-TR" sz="2400" b="1" dirty="0">
                          <a:latin typeface="+mj-lt"/>
                        </a:rPr>
                        <a:t>U15 </a:t>
                      </a:r>
                      <a:r>
                        <a:rPr kumimoji="0" lang="tr-TR" sz="2400" b="1" kern="1200" baseline="0" dirty="0">
                          <a:solidFill>
                            <a:schemeClr val="dk1"/>
                          </a:solidFill>
                          <a:latin typeface="+mn-lt"/>
                          <a:ea typeface="+mn-ea"/>
                          <a:cs typeface="+mn-cs"/>
                        </a:rPr>
                        <a:t>Erkekler</a:t>
                      </a:r>
                    </a:p>
                    <a:p>
                      <a:r>
                        <a:rPr kumimoji="0" lang="tr-TR" sz="2400" b="1" kern="1200" dirty="0">
                          <a:solidFill>
                            <a:schemeClr val="dk1"/>
                          </a:solidFill>
                          <a:latin typeface="+mj-lt"/>
                          <a:ea typeface="+mn-ea"/>
                          <a:cs typeface="+mn-cs"/>
                        </a:rPr>
                        <a:t>U15 </a:t>
                      </a:r>
                      <a:r>
                        <a:rPr kumimoji="0" lang="tr-TR" sz="2400" b="1" kern="1200" dirty="0">
                          <a:solidFill>
                            <a:schemeClr val="dk1"/>
                          </a:solidFill>
                          <a:latin typeface="+mn-lt"/>
                          <a:ea typeface="+mn-ea"/>
                          <a:cs typeface="+mn-cs"/>
                        </a:rPr>
                        <a:t>Kadınlar </a:t>
                      </a:r>
                      <a:endParaRPr lang="tr-TR" sz="2400" b="1" dirty="0">
                        <a:latin typeface="+mj-lt"/>
                      </a:endParaRPr>
                    </a:p>
                  </a:txBody>
                  <a:tcPr/>
                </a:tc>
                <a:tc>
                  <a:txBody>
                    <a:bodyPr/>
                    <a:lstStyle/>
                    <a:p>
                      <a:pPr algn="ctr"/>
                      <a:r>
                        <a:rPr lang="tr-TR" sz="2400" b="1" baseline="0" dirty="0">
                          <a:latin typeface="+mj-lt"/>
                        </a:rPr>
                        <a:t>20 </a:t>
                      </a:r>
                      <a:r>
                        <a:rPr lang="tr-TR" sz="2400" b="1" dirty="0">
                          <a:latin typeface="+mj-lt"/>
                        </a:rPr>
                        <a:t>sporcu </a:t>
                      </a:r>
                    </a:p>
                    <a:p>
                      <a:pPr marL="0" marR="0" indent="0" algn="ctr" defTabSz="914400" rtl="0" eaLnBrk="1" fontAlgn="auto" latinLnBrk="0" hangingPunct="1">
                        <a:lnSpc>
                          <a:spcPct val="100000"/>
                        </a:lnSpc>
                        <a:spcBef>
                          <a:spcPts val="0"/>
                        </a:spcBef>
                        <a:spcAft>
                          <a:spcPts val="0"/>
                        </a:spcAft>
                        <a:buClrTx/>
                        <a:buSzTx/>
                        <a:buFontTx/>
                        <a:buNone/>
                      </a:pPr>
                      <a:r>
                        <a:rPr kumimoji="0" lang="tr-TR" sz="2400" b="1" kern="1200" dirty="0">
                          <a:solidFill>
                            <a:schemeClr val="dk1"/>
                          </a:solidFill>
                          <a:latin typeface="+mj-lt"/>
                          <a:ea typeface="+mn-ea"/>
                          <a:cs typeface="+mn-cs"/>
                        </a:rPr>
                        <a:t>20 sporcu</a:t>
                      </a:r>
                    </a:p>
                  </a:txBody>
                  <a:tcPr/>
                </a:tc>
                <a:extLst>
                  <a:ext uri="{0D108BD9-81ED-4DB2-BD59-A6C34878D82A}">
                    <a16:rowId xmlns:a16="http://schemas.microsoft.com/office/drawing/2014/main" val="10002"/>
                  </a:ext>
                </a:extLst>
              </a:tr>
              <a:tr h="525035">
                <a:tc>
                  <a:txBody>
                    <a:bodyPr/>
                    <a:lstStyle/>
                    <a:p>
                      <a:r>
                        <a:rPr lang="tr-TR" sz="2400" b="1" dirty="0">
                          <a:latin typeface="+mj-lt"/>
                        </a:rPr>
                        <a:t>U13 Erkek</a:t>
                      </a:r>
                    </a:p>
                    <a:p>
                      <a:r>
                        <a:rPr lang="tr-TR" sz="2400" b="1" dirty="0">
                          <a:latin typeface="+mj-lt"/>
                        </a:rPr>
                        <a:t>U13 Kadınlar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pPr>
                      <a:r>
                        <a:rPr kumimoji="0" lang="tr-TR" sz="2400" b="1" kern="1200" dirty="0">
                          <a:solidFill>
                            <a:schemeClr val="dk1"/>
                          </a:solidFill>
                          <a:latin typeface="+mj-lt"/>
                          <a:ea typeface="+mn-ea"/>
                          <a:cs typeface="+mn-cs"/>
                        </a:rPr>
                        <a:t>20 sporcu</a:t>
                      </a:r>
                    </a:p>
                    <a:p>
                      <a:pPr marL="0" marR="0" indent="0" algn="ctr" defTabSz="914400" rtl="0" eaLnBrk="1" fontAlgn="auto" latinLnBrk="0" hangingPunct="1">
                        <a:lnSpc>
                          <a:spcPct val="100000"/>
                        </a:lnSpc>
                        <a:spcBef>
                          <a:spcPts val="0"/>
                        </a:spcBef>
                        <a:spcAft>
                          <a:spcPts val="0"/>
                        </a:spcAft>
                        <a:buClrTx/>
                        <a:buSzTx/>
                        <a:buFontTx/>
                        <a:buNone/>
                      </a:pPr>
                      <a:r>
                        <a:rPr kumimoji="0" lang="tr-TR" sz="2400" b="1" kern="1200" dirty="0">
                          <a:solidFill>
                            <a:schemeClr val="dk1"/>
                          </a:solidFill>
                          <a:latin typeface="+mj-lt"/>
                          <a:ea typeface="+mn-ea"/>
                          <a:cs typeface="+mn-cs"/>
                        </a:rPr>
                        <a:t>20 Sporcu</a:t>
                      </a:r>
                    </a:p>
                  </a:txBody>
                  <a:tcPr/>
                </a:tc>
                <a:extLst>
                  <a:ext uri="{0D108BD9-81ED-4DB2-BD59-A6C34878D82A}">
                    <a16:rowId xmlns:a16="http://schemas.microsoft.com/office/drawing/2014/main" val="10004"/>
                  </a:ext>
                </a:extLst>
              </a:tr>
              <a:tr h="525035">
                <a:tc>
                  <a:txBody>
                    <a:bodyPr/>
                    <a:lstStyle/>
                    <a:p>
                      <a:r>
                        <a:rPr lang="tr-TR" sz="2400" b="1" dirty="0">
                          <a:latin typeface="+mj-lt"/>
                        </a:rPr>
                        <a:t>U11 Erkek</a:t>
                      </a:r>
                    </a:p>
                    <a:p>
                      <a:r>
                        <a:rPr lang="tr-TR" sz="2400" b="1" dirty="0">
                          <a:latin typeface="+mj-lt"/>
                        </a:rPr>
                        <a:t>U11 Kadınlar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tr-TR" sz="2400" b="1" i="0" u="none" strike="noStrike" kern="1200" cap="none" spc="0" normalizeH="0" baseline="0" noProof="0" dirty="0">
                          <a:ln>
                            <a:noFill/>
                          </a:ln>
                          <a:solidFill>
                            <a:prstClr val="black"/>
                          </a:solidFill>
                          <a:effectLst/>
                          <a:uLnTx/>
                          <a:uFillTx/>
                          <a:latin typeface="Calibri"/>
                          <a:ea typeface="+mn-ea"/>
                          <a:cs typeface="+mn-cs"/>
                        </a:rPr>
                        <a:t>20 sporcu</a:t>
                      </a:r>
                    </a:p>
                    <a:p>
                      <a:pPr marL="0" marR="0" lvl="0" indent="0" algn="ctr" defTabSz="914400" rtl="0" eaLnBrk="1" fontAlgn="auto" latinLnBrk="0" hangingPunct="1">
                        <a:lnSpc>
                          <a:spcPct val="100000"/>
                        </a:lnSpc>
                        <a:spcBef>
                          <a:spcPts val="0"/>
                        </a:spcBef>
                        <a:spcAft>
                          <a:spcPts val="0"/>
                        </a:spcAft>
                        <a:buClrTx/>
                        <a:buSzTx/>
                        <a:buFontTx/>
                        <a:buNone/>
                      </a:pPr>
                      <a:r>
                        <a:rPr kumimoji="0" lang="tr-TR" sz="2400" b="1" i="0" u="none" strike="noStrike" kern="1200" cap="none" spc="0" normalizeH="0" baseline="0" noProof="0" dirty="0">
                          <a:ln>
                            <a:noFill/>
                          </a:ln>
                          <a:solidFill>
                            <a:prstClr val="black"/>
                          </a:solidFill>
                          <a:effectLst/>
                          <a:uLnTx/>
                          <a:uFillTx/>
                          <a:latin typeface="Calibri"/>
                          <a:ea typeface="+mn-ea"/>
                          <a:cs typeface="+mn-cs"/>
                        </a:rPr>
                        <a:t>20 Sporcu</a:t>
                      </a:r>
                    </a:p>
                  </a:txBody>
                  <a:tcPr/>
                </a:tc>
                <a:extLst>
                  <a:ext uri="{0D108BD9-81ED-4DB2-BD59-A6C34878D82A}">
                    <a16:rowId xmlns:a16="http://schemas.microsoft.com/office/drawing/2014/main" val="10005"/>
                  </a:ext>
                </a:extLst>
              </a:tr>
              <a:tr h="525035">
                <a:tc>
                  <a:txBody>
                    <a:bodyPr/>
                    <a:lstStyle/>
                    <a:p>
                      <a:endParaRPr lang="tr-TR" sz="2400" b="1" dirty="0">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tr-TR" sz="2400" b="1" i="0" u="none" strike="noStrike" kern="1200" cap="none" spc="0" normalizeH="0" baseline="0" noProof="0" dirty="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0006"/>
                  </a:ext>
                </a:extLst>
              </a:tr>
              <a:tr h="525035">
                <a:tc>
                  <a:txBody>
                    <a:bodyPr/>
                    <a:lstStyle/>
                    <a:p>
                      <a:endParaRPr lang="tr-TR" sz="2400" b="1" dirty="0">
                        <a:latin typeface="+mj-lt"/>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tr-TR" sz="2400" b="1" i="0" u="none" strike="noStrike" kern="1200" cap="none" spc="0" normalizeH="0" baseline="0" noProof="0" dirty="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8" name="Unvan 1"/>
          <p:cNvSpPr>
            <a:spLocks noGrp="1"/>
          </p:cNvSpPr>
          <p:nvPr>
            <p:ph type="title"/>
          </p:nvPr>
        </p:nvSpPr>
        <p:spPr>
          <a:xfrm>
            <a:off x="457200" y="404664"/>
            <a:ext cx="8229600" cy="1080120"/>
          </a:xfrm>
        </p:spPr>
        <p:txBody>
          <a:bodyPr>
            <a:normAutofit/>
          </a:bodyPr>
          <a:lstStyle/>
          <a:p>
            <a:pPr algn="ctr"/>
            <a:r>
              <a:rPr lang="tr-TR" b="1" u="sng" dirty="0"/>
              <a:t>ORTAK KURALLAR</a:t>
            </a:r>
          </a:p>
        </p:txBody>
      </p:sp>
      <p:sp>
        <p:nvSpPr>
          <p:cNvPr id="1048609" name="İçerik Yer Tutucusu 2"/>
          <p:cNvSpPr>
            <a:spLocks noGrp="1"/>
          </p:cNvSpPr>
          <p:nvPr>
            <p:ph idx="1"/>
          </p:nvPr>
        </p:nvSpPr>
        <p:spPr>
          <a:xfrm>
            <a:off x="457200" y="1700808"/>
            <a:ext cx="8229600" cy="4623792"/>
          </a:xfrm>
        </p:spPr>
        <p:txBody>
          <a:bodyPr>
            <a:normAutofit fontScale="95455" lnSpcReduction="10000"/>
          </a:bodyPr>
          <a:lstStyle/>
          <a:p>
            <a:pPr algn="just"/>
            <a:r>
              <a:rPr lang="tr-TR" dirty="0">
                <a:latin typeface="Times New Roman" pitchFamily="18" charset="0"/>
                <a:cs typeface="Times New Roman" pitchFamily="18" charset="0"/>
              </a:rPr>
              <a:t>Pist tanıma süresi bittikten sonra yarışma alanında bulunan sporcular diskalifiye edilir. Pist tanıması yaparken sporcuların göğüs numaraları giyilmiş ve gözükür olmalıdır. Pist tanıması yaparken kapıların içine girilmez, kapılarda dönüş yapanlar ve pistin yan tarafında hayalet dönüş yapanlar diskalifiye edilir.</a:t>
            </a:r>
          </a:p>
          <a:p>
            <a:pPr algn="just"/>
            <a:r>
              <a:rPr lang="tr-TR" dirty="0">
                <a:latin typeface="Times New Roman" pitchFamily="18" charset="0"/>
                <a:cs typeface="Times New Roman" pitchFamily="18" charset="0"/>
              </a:rPr>
              <a:t>Yarışma sonuçlarına itirazlar, yarışma alanında resmi olmayan sonuçlar açıklandıktan sonra 15 dakika içerisinde yarışma jürisine yazılı olarak yapılır</a:t>
            </a:r>
          </a:p>
          <a:p>
            <a:pPr algn="just"/>
            <a:r>
              <a:rPr lang="tr-TR" dirty="0">
                <a:latin typeface="Times New Roman" pitchFamily="18" charset="0"/>
                <a:cs typeface="Times New Roman" pitchFamily="18" charset="0"/>
              </a:rPr>
              <a:t>Yazılı olarak yapılmayan itirazlar değerlendirmeye alınmaz.</a:t>
            </a:r>
          </a:p>
          <a:p>
            <a:pPr algn="just"/>
            <a:r>
              <a:rPr lang="tr-TR" dirty="0">
                <a:latin typeface="Times New Roman" pitchFamily="18" charset="0"/>
                <a:cs typeface="Times New Roman" pitchFamily="18" charset="0"/>
              </a:rPr>
              <a:t>Resmi yarışma sonuçları kafile idarecilerine mail olarak yada </a:t>
            </a:r>
            <a:r>
              <a:rPr lang="tr-TR" dirty="0" err="1">
                <a:latin typeface="Times New Roman" pitchFamily="18" charset="0"/>
                <a:cs typeface="Times New Roman" pitchFamily="18" charset="0"/>
              </a:rPr>
              <a:t>whatsapp</a:t>
            </a:r>
            <a:r>
              <a:rPr lang="tr-TR" dirty="0">
                <a:latin typeface="Times New Roman" pitchFamily="18" charset="0"/>
                <a:cs typeface="Times New Roman" pitchFamily="18" charset="0"/>
              </a:rPr>
              <a:t> grubundan gönderilecektir. </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2" name="İçerik Yer Tutucusu 2"/>
          <p:cNvSpPr>
            <a:spLocks noGrp="1"/>
          </p:cNvSpPr>
          <p:nvPr>
            <p:ph idx="1"/>
          </p:nvPr>
        </p:nvSpPr>
        <p:spPr>
          <a:xfrm>
            <a:off x="395536" y="1772816"/>
            <a:ext cx="8229600" cy="4389120"/>
          </a:xfrm>
        </p:spPr>
        <p:txBody>
          <a:bodyPr>
            <a:normAutofit/>
          </a:bodyPr>
          <a:lstStyle/>
          <a:p>
            <a:r>
              <a:rPr lang="tr-TR" dirty="0"/>
              <a:t>Yarışmada yasal harcırahı hak etmeyen sporcuların harcırahı uygun görüldüğü takdirde Gençlik Spor İl Müdürlüklerinin ilgili bütçesinden ödeme yapılır.</a:t>
            </a:r>
          </a:p>
          <a:p>
            <a:r>
              <a:rPr lang="tr-TR" dirty="0"/>
              <a:t>Teknik yetersizliği olan sporcular yarışma jürisi tarafından pisten alınır ve DNS (yarışmada start almadı) olarak işlenir.</a:t>
            </a:r>
          </a:p>
          <a:p>
            <a:pPr marL="0" indent="0">
              <a:buNone/>
            </a:pP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Alt Başlık 2"/>
          <p:cNvSpPr>
            <a:spLocks noGrp="1"/>
          </p:cNvSpPr>
          <p:nvPr>
            <p:ph type="subTitle" idx="1"/>
          </p:nvPr>
        </p:nvSpPr>
        <p:spPr>
          <a:xfrm>
            <a:off x="539552" y="2636912"/>
            <a:ext cx="7854696" cy="2848280"/>
          </a:xfrm>
        </p:spPr>
        <p:txBody>
          <a:bodyPr>
            <a:noAutofit/>
          </a:bodyPr>
          <a:lstStyle/>
          <a:p>
            <a:pPr algn="ctr"/>
            <a:endParaRPr lang="tr-TR" sz="2800" b="1" dirty="0">
              <a:solidFill>
                <a:srgbClr val="FF0000"/>
              </a:solidFill>
            </a:endParaRPr>
          </a:p>
          <a:p>
            <a:pPr algn="ctr"/>
            <a:r>
              <a:rPr lang="tr-TR" sz="3600" b="1" dirty="0">
                <a:solidFill>
                  <a:srgbClr val="FF0000"/>
                </a:solidFill>
              </a:rPr>
              <a:t>TÜM SPORCU VE ANTRENÖRLERE BAŞARILAR DİLERİZ</a:t>
            </a:r>
          </a:p>
          <a:p>
            <a:pPr algn="ctr"/>
            <a:r>
              <a:rPr lang="tr-TR" sz="3600" b="1" dirty="0">
                <a:solidFill>
                  <a:srgbClr val="FF0000"/>
                </a:solidFill>
              </a:rPr>
              <a:t>SNOWBOARD TEKNİK KURULU</a:t>
            </a:r>
          </a:p>
        </p:txBody>
      </p:sp>
      <p:pic>
        <p:nvPicPr>
          <p:cNvPr id="2097153" name="3 Resim" descr="tkf-logo.jpg"/>
          <p:cNvPicPr>
            <a:picLocks noChangeAspect="1"/>
          </p:cNvPicPr>
          <p:nvPr/>
        </p:nvPicPr>
        <p:blipFill>
          <a:blip r:embed="rId2" cstate="print"/>
          <a:stretch>
            <a:fillRect/>
          </a:stretch>
        </p:blipFill>
        <p:spPr>
          <a:xfrm>
            <a:off x="3923928" y="742950"/>
            <a:ext cx="1296144" cy="154305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343</Words>
  <Application>Microsoft Macintosh PowerPoint</Application>
  <PresentationFormat>Ekran Gösterisi (4:3)</PresentationFormat>
  <Paragraphs>104</Paragraphs>
  <Slides>9</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9</vt:i4>
      </vt:variant>
    </vt:vector>
  </HeadingPairs>
  <TitlesOfParts>
    <vt:vector size="15" baseType="lpstr">
      <vt:lpstr>Arial</vt:lpstr>
      <vt:lpstr>Calibri</vt:lpstr>
      <vt:lpstr>Constantia</vt:lpstr>
      <vt:lpstr>Times New Roman</vt:lpstr>
      <vt:lpstr>Wingdings 2</vt:lpstr>
      <vt:lpstr>Akış</vt:lpstr>
      <vt:lpstr>PowerPoint Sunusu</vt:lpstr>
      <vt:lpstr>İL YOKLAMASI</vt:lpstr>
      <vt:lpstr>YARIŞMA PROGRAMI</vt:lpstr>
      <vt:lpstr> START SIRALAMASI</vt:lpstr>
      <vt:lpstr>PowerPoint Sunusu</vt:lpstr>
      <vt:lpstr>TÜRKİYE ŞAMPİYONASI KOTALARI</vt:lpstr>
      <vt:lpstr>ORTAK KURALLAR</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Meltem</dc:creator>
  <cp:lastModifiedBy>serdar özger</cp:lastModifiedBy>
  <cp:revision>20</cp:revision>
  <dcterms:created xsi:type="dcterms:W3CDTF">2016-03-29T05:52:26Z</dcterms:created>
  <dcterms:modified xsi:type="dcterms:W3CDTF">2025-02-11T04:34:25Z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a17d023b79a34307bb43c8e3e960aa9b</vt:lpwstr>
  </property>
</Properties>
</file>