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86" r:id="rId2"/>
    <p:sldId id="287" r:id="rId3"/>
    <p:sldId id="288" r:id="rId4"/>
    <p:sldId id="289" r:id="rId5"/>
    <p:sldId id="290" r:id="rId6"/>
    <p:sldId id="291" r:id="rId7"/>
    <p:sldId id="301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8" autoAdjust="0"/>
    <p:restoredTop sz="94660"/>
  </p:normalViewPr>
  <p:slideViewPr>
    <p:cSldViewPr>
      <p:cViewPr varScale="1">
        <p:scale>
          <a:sx n="78" d="100"/>
          <a:sy n="78" d="100"/>
        </p:scale>
        <p:origin x="101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34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pPr/>
              <a:t>29.01.2025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KAYAKLI KOŞU 1.EATAP YARIŞMASI</a:t>
            </a: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	HAKKARİ / YÜKSEKOVA </a:t>
            </a: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10-12.ŞUBAT 2025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96667"/>
          </a:bodyPr>
          <a:lstStyle/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   ORDU                      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ARTVİN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BURSA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/>
              <a:t>YARIŞMA PROGRAMI</a:t>
            </a:r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u="sng" dirty="0">
                <a:latin typeface="+mj-lt"/>
              </a:rPr>
              <a:t> </a:t>
            </a:r>
            <a:endParaRPr lang="zh-CN" altLang="en-US" dirty="0"/>
          </a:p>
          <a:p>
            <a:pPr marL="0" indent="0" algn="ctr">
              <a:buNone/>
            </a:pPr>
            <a:r>
              <a:rPr lang="tr-TR" b="1" u="sng" dirty="0">
                <a:latin typeface="+mj-lt"/>
              </a:rPr>
              <a:t>10</a:t>
            </a:r>
            <a:r>
              <a:rPr lang="en-US" b="1" u="sng" dirty="0">
                <a:latin typeface="+mj-lt"/>
              </a:rPr>
              <a:t>/</a:t>
            </a:r>
            <a:r>
              <a:rPr lang="tr-TR" b="1" u="sng" dirty="0">
                <a:latin typeface="+mj-lt"/>
              </a:rPr>
              <a:t>OCAK</a:t>
            </a:r>
            <a:r>
              <a:rPr lang="en-US" altLang="en-US" b="1" u="sng" dirty="0">
                <a:latin typeface="+mj-lt"/>
              </a:rPr>
              <a:t> 202</a:t>
            </a:r>
            <a:r>
              <a:rPr lang="tr-TR" altLang="en-US" b="1" u="sng" dirty="0">
                <a:latin typeface="+mj-lt"/>
              </a:rPr>
              <a:t>5</a:t>
            </a:r>
            <a:r>
              <a:rPr lang="en-US" altLang="en-US" b="1" u="sng" dirty="0">
                <a:latin typeface="+mj-lt"/>
              </a:rPr>
              <a:t>.TEKN</a:t>
            </a:r>
            <a:r>
              <a:rPr lang="tr-TR" altLang="en-US" b="1" u="sng" dirty="0">
                <a:latin typeface="+mj-lt"/>
              </a:rPr>
              <a:t>İ</a:t>
            </a:r>
            <a:r>
              <a:rPr lang="en-US" altLang="en-US" b="1" u="sng" dirty="0">
                <a:latin typeface="+mj-lt"/>
              </a:rPr>
              <a:t>K TOPLANTI </a:t>
            </a:r>
            <a:r>
              <a:rPr lang="tr-TR" b="1" u="sng" dirty="0">
                <a:latin typeface="+mj-lt"/>
              </a:rPr>
              <a:t>  </a:t>
            </a:r>
            <a:endParaRPr lang="zh-CN" altLang="en-US" dirty="0"/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>
                <a:latin typeface="+mj-lt"/>
              </a:rPr>
              <a:t>11</a:t>
            </a:r>
            <a:r>
              <a:rPr lang="en-US" sz="2400" b="1" u="sng" dirty="0">
                <a:latin typeface="+mj-lt"/>
              </a:rPr>
              <a:t>/</a:t>
            </a:r>
            <a:r>
              <a:rPr lang="tr-TR" sz="2400" b="1" u="sng" dirty="0">
                <a:latin typeface="+mj-lt"/>
              </a:rPr>
              <a:t>ŞUBAT</a:t>
            </a:r>
            <a:r>
              <a:rPr lang="en-US" altLang="en-US" sz="2400" b="1" u="sng" dirty="0">
                <a:latin typeface="+mj-lt"/>
              </a:rPr>
              <a:t> .202</a:t>
            </a:r>
            <a:r>
              <a:rPr lang="tr-TR" altLang="en-US" sz="2400" b="1" u="sng" dirty="0">
                <a:latin typeface="+mj-lt"/>
              </a:rPr>
              <a:t>5</a:t>
            </a:r>
            <a:r>
              <a:rPr lang="en-US" altLang="en-US" sz="2400" b="1" u="sng" dirty="0">
                <a:latin typeface="+mj-lt"/>
              </a:rPr>
              <a:t> .K</a:t>
            </a:r>
            <a:r>
              <a:rPr lang="tr-TR" sz="2400" b="1" u="sng" dirty="0">
                <a:latin typeface="+mj-lt"/>
              </a:rPr>
              <a:t>LASİK TEKNİK YARIŞMASI</a:t>
            </a:r>
            <a:r>
              <a:rPr lang="en-US" sz="2400" b="1" u="sng" dirty="0">
                <a:latin typeface="+mj-lt"/>
              </a:rPr>
              <a:t> 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 	: 09:15 – 09:45</a:t>
            </a:r>
          </a:p>
          <a:p>
            <a:r>
              <a:rPr lang="tr-TR" sz="2400" dirty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>
                <a:latin typeface="+mj-lt"/>
              </a:rPr>
              <a:t>12</a:t>
            </a:r>
            <a:r>
              <a:rPr lang="en-US" sz="2400" b="1" u="sng" dirty="0">
                <a:latin typeface="+mj-lt"/>
              </a:rPr>
              <a:t>/</a:t>
            </a:r>
            <a:r>
              <a:rPr lang="tr-TR" sz="2400" b="1" u="sng" dirty="0">
                <a:latin typeface="+mj-lt"/>
              </a:rPr>
              <a:t>ŞUBAT</a:t>
            </a:r>
            <a:r>
              <a:rPr lang="en-US" altLang="en-US" sz="2400" b="1" u="sng" dirty="0">
                <a:latin typeface="+mj-lt"/>
              </a:rPr>
              <a:t> .</a:t>
            </a:r>
            <a:r>
              <a:rPr lang="tr-TR" altLang="en-US" sz="2400" b="1" u="sng" dirty="0">
                <a:latin typeface="+mj-lt"/>
              </a:rPr>
              <a:t>2025.</a:t>
            </a:r>
            <a:r>
              <a:rPr lang="en-US" altLang="en-US" sz="2400" b="1" u="sng" dirty="0">
                <a:latin typeface="+mj-lt"/>
              </a:rPr>
              <a:t>S</a:t>
            </a:r>
            <a:r>
              <a:rPr lang="tr-TR" sz="2400" b="1" u="sng" dirty="0">
                <a:latin typeface="+mj-lt"/>
              </a:rPr>
              <a:t>ERBEST TEKNİK YARIŞMASI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	: 08:45 – 09:15</a:t>
            </a:r>
          </a:p>
          <a:p>
            <a:r>
              <a:rPr lang="tr-TR" sz="2400" dirty="0">
                <a:latin typeface="+mj-lt"/>
              </a:rPr>
              <a:t>YARIŞMA SAATİ	: 09:30</a:t>
            </a:r>
          </a:p>
          <a:p>
            <a:endParaRPr lang="tr-TR" sz="2000" dirty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b="1" u="sng" dirty="0"/>
              <a:t>START SIRALAMASI</a:t>
            </a:r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/>
          </a:bodyPr>
          <a:lstStyle/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 Büyük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U19 Kadınlar ve Erkekler,</a:t>
            </a: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U14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ERKEKLERİN MESAFELERİ</a:t>
            </a:r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9302375"/>
              </p:ext>
            </p:extLst>
          </p:nvPr>
        </p:nvGraphicFramePr>
        <p:xfrm>
          <a:off x="439647" y="1700805"/>
          <a:ext cx="8229600" cy="3889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Büyükler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10 km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U19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</a:t>
                      </a:r>
                      <a:r>
                        <a:rPr lang="tr-TR" sz="2400" b="1">
                          <a:latin typeface="+mj-lt"/>
                        </a:rPr>
                        <a:t>,5 </a:t>
                      </a:r>
                      <a:r>
                        <a:rPr lang="tr-TR" sz="2400" b="1" dirty="0">
                          <a:latin typeface="+mj-lt"/>
                        </a:rPr>
                        <a:t>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</a:t>
                      </a:r>
                      <a:r>
                        <a:rPr lang="tr-TR" sz="2400" b="1" baseline="0" dirty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BAYANLARIN 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181608"/>
              </p:ext>
            </p:extLst>
          </p:nvPr>
        </p:nvGraphicFramePr>
        <p:xfrm>
          <a:off x="539552" y="1772821"/>
          <a:ext cx="8229600" cy="4473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Büyükler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U19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134">
                <a:tc>
                  <a:txBody>
                    <a:bodyPr/>
                    <a:lstStyle/>
                    <a:p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9311278"/>
              </p:ext>
            </p:extLst>
          </p:nvPr>
        </p:nvGraphicFramePr>
        <p:xfrm>
          <a:off x="251519" y="260649"/>
          <a:ext cx="8496945" cy="55286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5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0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2373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KATEGORİLER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DOĞUM TARİHLERİ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İL KONTENJANI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100" dirty="0">
                        <a:effectLst/>
                        <a:latin typeface="+mj-lt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100" dirty="0">
                          <a:effectLst/>
                          <a:latin typeface="+mj-lt"/>
                          <a:cs typeface="Times New Roman"/>
                        </a:rPr>
                        <a:t>Büyükler</a:t>
                      </a:r>
                      <a:endParaRPr lang="tr-TR" sz="1200" dirty="0">
                        <a:effectLst/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2005 ve </a:t>
                      </a:r>
                      <a:r>
                        <a:rPr lang="tr-TR" sz="1200" baseline="0" dirty="0">
                          <a:effectLst/>
                          <a:latin typeface="+mj-lt"/>
                        </a:rPr>
                        <a:t>üstü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8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U19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2008 -</a:t>
                      </a:r>
                      <a:r>
                        <a:rPr lang="tr-TR" sz="1200" baseline="0" dirty="0">
                          <a:effectLst/>
                          <a:latin typeface="+mj-lt"/>
                        </a:rPr>
                        <a:t> 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2007 – 2006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6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U16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2010 – 2009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5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U14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2011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U13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2012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U12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2013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4050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8163" algn="l"/>
              </a:tabLst>
            </a:pP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9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945867"/>
              </p:ext>
            </p:extLst>
          </p:nvPr>
        </p:nvGraphicFramePr>
        <p:xfrm>
          <a:off x="436209" y="1340768"/>
          <a:ext cx="8229600" cy="4515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5035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Büyük+ </a:t>
                      </a:r>
                      <a:r>
                        <a:rPr lang="tr-TR" sz="2400" b="1" baseline="0" dirty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>
                          <a:latin typeface="+mj-lt"/>
                        </a:rPr>
                        <a:t>Büyük+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20 sporcu </a:t>
                      </a:r>
                    </a:p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16sporcu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U19 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U19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15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r>
                        <a:rPr lang="tr-TR" sz="2400" b="1" dirty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15.sporcu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/>
              <a:t>MİLLİ TAKIM ADAY KADROSU SEÇİMİ</a:t>
            </a:r>
          </a:p>
        </p:txBody>
      </p:sp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20000"/>
          </a:bodyPr>
          <a:lstStyle/>
          <a:p>
            <a:pPr algn="just"/>
            <a:r>
              <a:rPr lang="tr-TR" dirty="0">
                <a:latin typeface="+mj-lt"/>
              </a:rPr>
              <a:t>TKF faaliyet programında yer alan  Türkiye şampiyonasının kombine sonucuna göre milli takım aday </a:t>
            </a:r>
            <a:r>
              <a:rPr lang="tr-TR" dirty="0" err="1">
                <a:latin typeface="+mj-lt"/>
              </a:rPr>
              <a:t>kodru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konteyjanları</a:t>
            </a:r>
            <a:r>
              <a:rPr lang="tr-TR" dirty="0">
                <a:latin typeface="+mj-lt"/>
              </a:rPr>
              <a:t> aşağıda belirtilmiştir.</a:t>
            </a:r>
          </a:p>
          <a:p>
            <a:pPr algn="just"/>
            <a:r>
              <a:rPr lang="tr-TR" dirty="0">
                <a:latin typeface="+mj-lt"/>
              </a:rPr>
              <a:t>Büyük Erkek ve Bayanlar 5 kişi</a:t>
            </a:r>
          </a:p>
          <a:p>
            <a:pPr algn="just"/>
            <a:r>
              <a:rPr lang="tr-TR" dirty="0">
                <a:latin typeface="+mj-lt"/>
              </a:rPr>
              <a:t>u19 Erkek ve Bayan 5 kişi</a:t>
            </a:r>
          </a:p>
          <a:p>
            <a:pPr algn="just"/>
            <a:r>
              <a:rPr lang="tr-TR" dirty="0">
                <a:latin typeface="+mj-lt"/>
              </a:rPr>
              <a:t>u16 Erkek ve Bayan 3 kişi</a:t>
            </a:r>
          </a:p>
          <a:p>
            <a:pPr algn="just"/>
            <a:r>
              <a:rPr lang="tr-TR" dirty="0">
                <a:latin typeface="+mj-lt"/>
              </a:rPr>
              <a:t>u14 Erkek ve Bayan 3 kişi</a:t>
            </a:r>
          </a:p>
          <a:p>
            <a:pPr algn="just"/>
            <a:r>
              <a:rPr lang="tr-TR" dirty="0">
                <a:latin typeface="+mj-lt"/>
              </a:rPr>
              <a:t>u13 Erkek ve Bayan 3 kişi</a:t>
            </a:r>
          </a:p>
          <a:p>
            <a:pPr algn="just"/>
            <a:r>
              <a:rPr lang="tr-TR" dirty="0">
                <a:latin typeface="+mj-lt"/>
              </a:rPr>
              <a:t>u12 Erkek ve Bayan 3 kişi</a:t>
            </a:r>
          </a:p>
          <a:p>
            <a:pPr algn="just"/>
            <a:r>
              <a:rPr lang="tr-TR" dirty="0">
                <a:latin typeface="+mj-lt"/>
              </a:rPr>
              <a:t>Milli takım aday </a:t>
            </a:r>
            <a:r>
              <a:rPr lang="tr-TR" dirty="0" err="1">
                <a:latin typeface="+mj-lt"/>
              </a:rPr>
              <a:t>kadrusuna</a:t>
            </a:r>
            <a:r>
              <a:rPr lang="tr-TR" dirty="0">
                <a:latin typeface="+mj-lt"/>
              </a:rPr>
              <a:t>  seçilen sporcular Türkiye şampiyonasından sonra yapılacak olan seçmeler göre Milli takımlar  belirlenecektir. </a:t>
            </a:r>
          </a:p>
          <a:p>
            <a:pPr algn="just"/>
            <a:r>
              <a:rPr lang="tr-TR" dirty="0">
                <a:latin typeface="+mj-lt"/>
              </a:rPr>
              <a:t>Milli takım kural ve kaideleri Türkiye Kayak Federasyonu ceza ve disiplin yönetmeliği kuralları geçerlidir.</a:t>
            </a:r>
          </a:p>
          <a:p>
            <a:pPr algn="just"/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ORTAK KURALLAR</a:t>
            </a:r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87955" lnSpcReduction="10000"/>
          </a:bodyPr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Onaylı yarışma başvuru formu en geç 12.ocak 2025 tarihine kadar </a:t>
            </a:r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sekretaryadan Serhat </a:t>
            </a:r>
            <a:r>
              <a:rPr lang="tr-TR" sz="2200" dirty="0" err="1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5833"/>
          </a:bodyPr>
          <a:lstStyle/>
          <a:p>
            <a:pPr algn="just">
              <a:buNone/>
            </a:pPr>
            <a:endParaRPr lang="tr-TR" dirty="0"/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ve 2. Etap yarışmalarında aldıkları puanlarına göre yarışmaya hak kazanırlar.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/>
          </a:p>
          <a:p>
            <a:pPr algn="just"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89120"/>
          </a:xfrm>
        </p:spPr>
        <p:txBody>
          <a:bodyPr>
            <a:normAutofit/>
          </a:bodyPr>
          <a:lstStyle/>
          <a:p>
            <a:r>
              <a:rPr lang="tr-TR" dirty="0"/>
              <a:t>Yarışmada yasal harcırahı hak etmeyen sporcuların harcırahı uygun görüldüğü takdirde Gençlik Spor İl Müdürlüklerinin ilgili bütçesinden ödeme yapılır.</a:t>
            </a:r>
          </a:p>
          <a:p>
            <a:r>
              <a:rPr lang="tr-TR" dirty="0"/>
              <a:t>Konaklama her il kendi bütçesi tarafından karşılayacaktır.</a:t>
            </a:r>
          </a:p>
          <a:p>
            <a:r>
              <a:rPr lang="tr-TR" dirty="0"/>
              <a:t> Türkiye şampiyonası sonucu kombine de ilk üçe giren sporcular 2025 2026 sezonunda elemelere katılmayacak</a:t>
            </a:r>
          </a:p>
          <a:p>
            <a:r>
              <a:rPr lang="tr-TR" dirty="0"/>
              <a:t>Teknik yetersizliği olan sporcular pistten alınacak.</a:t>
            </a:r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194308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890548"/>
              </p:ext>
            </p:extLst>
          </p:nvPr>
        </p:nvGraphicFramePr>
        <p:xfrm>
          <a:off x="457200" y="19351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KATEGORİLER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DOĞUM TARİHİ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/>
                        <a:t>Büyük + Erkekler</a:t>
                      </a:r>
                      <a:r>
                        <a:rPr lang="tr-TR" baseline="0"/>
                        <a:t> </a:t>
                      </a:r>
                      <a:r>
                        <a:rPr lang="tr-TR" baseline="0" dirty="0"/>
                        <a:t>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2005 ve üstü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U19 Erkekler</a:t>
                      </a:r>
                      <a:r>
                        <a:rPr lang="tr-TR" baseline="0" dirty="0"/>
                        <a:t> 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2006_2007_2008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U16</a:t>
                      </a:r>
                      <a:r>
                        <a:rPr lang="tr-TR" baseline="0" dirty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2009_2010</a:t>
                      </a:r>
                      <a:r>
                        <a:rPr lang="tr-TR" baseline="0" dirty="0"/>
                        <a:t> </a:t>
                      </a:r>
                      <a:r>
                        <a:rPr lang="tr-TR" dirty="0"/>
                        <a:t>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U14</a:t>
                      </a:r>
                      <a:r>
                        <a:rPr lang="tr-TR" baseline="0" dirty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2011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U13 Erkek</a:t>
                      </a:r>
                      <a:r>
                        <a:rPr lang="tr-TR" baseline="0" dirty="0"/>
                        <a:t> ve Kızlar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2012 doğumlular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U12 Erkek</a:t>
                      </a:r>
                      <a:r>
                        <a:rPr lang="tr-TR" baseline="0" dirty="0"/>
                        <a:t>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2013 doğumlular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>
              <a:solidFill>
                <a:srgbClr val="FF0000"/>
              </a:solidFill>
            </a:endParaRP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KAYAKLI KOŞU TEKNİK KURULU</a:t>
            </a: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692</Words>
  <Application>Microsoft Office PowerPoint</Application>
  <PresentationFormat>Ekran Gösterisi (4:3)</PresentationFormat>
  <Paragraphs>204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Akış</vt:lpstr>
      <vt:lpstr>PowerPoint Sunusu</vt:lpstr>
      <vt:lpstr>İL YOKLAMASI</vt:lpstr>
      <vt:lpstr>YARIŞMA PROGRAMI</vt:lpstr>
      <vt:lpstr> START SIRALAMASI</vt:lpstr>
      <vt:lpstr>ERKEKLERİN MESAFELERİ</vt:lpstr>
      <vt:lpstr>BAYANLARIN MESAFELERİ</vt:lpstr>
      <vt:lpstr>PowerPoint Sunusu</vt:lpstr>
      <vt:lpstr>TÜRKİYE ŞAMPİYONASI KOTALARI</vt:lpstr>
      <vt:lpstr>MİLLİ TAKIM ADAY KADROSU SEÇİMİ</vt:lpstr>
      <vt:lpstr>ORTAK KURALLAR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Şennur Kartal</cp:lastModifiedBy>
  <cp:revision>18</cp:revision>
  <dcterms:created xsi:type="dcterms:W3CDTF">2016-03-29T05:52:26Z</dcterms:created>
  <dcterms:modified xsi:type="dcterms:W3CDTF">2025-01-29T17:56:30Z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</Properties>
</file>