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8" autoAdjust="0"/>
    <p:restoredTop sz="94660"/>
  </p:normalViewPr>
  <p:slideViewPr>
    <p:cSldViewPr>
      <p:cViewPr>
        <p:scale>
          <a:sx n="89" d="100"/>
          <a:sy n="89" d="100"/>
        </p:scale>
        <p:origin x="-111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26.01.2024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KAYAKLI KOŞU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1. ETAP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YARIŞMASI</a:t>
            </a:r>
            <a:endParaRPr lang="tr-T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ERZURUM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KANDİLLİ</a:t>
            </a:r>
            <a:endParaRPr lang="tr-T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04-06 ŞUBAT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 ORDU                      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KARABÜK</a:t>
            </a:r>
            <a:endParaRPr lang="tr-TR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ARTVİN</a:t>
            </a:r>
          </a:p>
          <a:p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YARIŞMA PROGRAMI</a:t>
            </a:r>
            <a:endParaRPr lang="tr-TR" b="1" dirty="0"/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04</a:t>
            </a:r>
            <a:r>
              <a:rPr lang="en-US" b="1" u="sng" dirty="0" smtClean="0">
                <a:latin typeface="+mj-lt"/>
              </a:rPr>
              <a:t>/</a:t>
            </a:r>
            <a:r>
              <a:rPr lang="tr-TR" b="1" u="sng" dirty="0" smtClean="0">
                <a:latin typeface="+mj-lt"/>
              </a:rPr>
              <a:t>ŞUBAT</a:t>
            </a:r>
            <a:r>
              <a:rPr lang="en-US" altLang="en-US" b="1" u="sng" dirty="0" smtClean="0">
                <a:latin typeface="+mj-lt"/>
              </a:rPr>
              <a:t> </a:t>
            </a:r>
            <a:r>
              <a:rPr lang="en-US" altLang="en-US" b="1" u="sng" dirty="0" smtClean="0">
                <a:latin typeface="+mj-lt"/>
              </a:rPr>
              <a:t>202</a:t>
            </a:r>
            <a:r>
              <a:rPr lang="tr-TR" altLang="en-US" b="1" u="sng" dirty="0" smtClean="0">
                <a:latin typeface="+mj-lt"/>
              </a:rPr>
              <a:t>4</a:t>
            </a:r>
            <a:r>
              <a:rPr lang="en-US" altLang="en-US" b="1" u="sng" dirty="0" smtClean="0">
                <a:latin typeface="+mj-lt"/>
              </a:rPr>
              <a:t>.TEKN</a:t>
            </a:r>
            <a:r>
              <a:rPr lang="tr-TR" altLang="en-US" b="1" u="sng" dirty="0" smtClean="0">
                <a:latin typeface="+mj-lt"/>
              </a:rPr>
              <a:t>İ</a:t>
            </a:r>
            <a:r>
              <a:rPr lang="en-US" altLang="en-US" b="1" u="sng" dirty="0" smtClean="0">
                <a:latin typeface="+mj-lt"/>
              </a:rPr>
              <a:t>K TOPLANTI </a:t>
            </a:r>
            <a:r>
              <a:rPr lang="tr-TR" b="1" u="sng" dirty="0" smtClean="0">
                <a:latin typeface="+mj-lt"/>
              </a:rPr>
              <a:t>  </a:t>
            </a:r>
            <a:endParaRPr lang="zh-CN" altLang="en-US" dirty="0" smtClean="0"/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05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ŞUBAT</a:t>
            </a:r>
            <a:r>
              <a:rPr lang="en-US" altLang="en-US" sz="2400" b="1" u="sng" dirty="0" smtClean="0">
                <a:latin typeface="+mj-lt"/>
              </a:rPr>
              <a:t> </a:t>
            </a:r>
            <a:r>
              <a:rPr lang="tr-TR" altLang="en-US" sz="2400" b="1" u="sng" dirty="0">
                <a:latin typeface="+mj-lt"/>
              </a:rPr>
              <a:t> </a:t>
            </a:r>
            <a:r>
              <a:rPr lang="en-US" altLang="en-US" sz="2400" b="1" u="sng" dirty="0" smtClean="0">
                <a:latin typeface="+mj-lt"/>
              </a:rPr>
              <a:t>202</a:t>
            </a:r>
            <a:r>
              <a:rPr lang="tr-TR" altLang="en-US" sz="2400" b="1" u="sng" dirty="0" smtClean="0">
                <a:latin typeface="+mj-lt"/>
              </a:rPr>
              <a:t>4</a:t>
            </a:r>
            <a:r>
              <a:rPr lang="en-US" altLang="en-US" sz="2400" b="1" u="sng" dirty="0" smtClean="0">
                <a:latin typeface="+mj-lt"/>
              </a:rPr>
              <a:t> </a:t>
            </a:r>
            <a:r>
              <a:rPr lang="en-US" altLang="en-US" sz="2400" b="1" u="sng" dirty="0" smtClean="0">
                <a:latin typeface="+mj-lt"/>
              </a:rPr>
              <a:t>K</a:t>
            </a:r>
            <a:r>
              <a:rPr lang="tr-TR" sz="2400" b="1" u="sng" dirty="0" smtClean="0">
                <a:latin typeface="+mj-lt"/>
              </a:rPr>
              <a:t>LASİK TEKNİK YARIŞMASI</a:t>
            </a:r>
            <a:r>
              <a:rPr lang="en-US" sz="2400" b="1" u="sng" dirty="0" smtClean="0">
                <a:latin typeface="+mj-lt"/>
              </a:rPr>
              <a:t> </a:t>
            </a:r>
            <a:endParaRPr lang="zh-CN" altLang="en-US" dirty="0" smtClean="0"/>
          </a:p>
          <a:p>
            <a:r>
              <a:rPr lang="tr-TR" sz="2400" dirty="0" smtClean="0">
                <a:latin typeface="+mj-lt"/>
              </a:rPr>
              <a:t>PİST TANIMA 	: 09:15 – 09:45</a:t>
            </a:r>
          </a:p>
          <a:p>
            <a:r>
              <a:rPr lang="tr-TR" sz="2400" dirty="0" smtClean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06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ŞUBAT</a:t>
            </a:r>
            <a:r>
              <a:rPr lang="tr-TR" sz="2400" b="1" u="sng" dirty="0">
                <a:latin typeface="+mj-lt"/>
              </a:rPr>
              <a:t> </a:t>
            </a:r>
            <a:r>
              <a:rPr lang="tr-TR" altLang="en-US" sz="2400" b="1" u="sng" dirty="0" smtClean="0">
                <a:latin typeface="+mj-lt"/>
              </a:rPr>
              <a:t>2024 </a:t>
            </a:r>
            <a:r>
              <a:rPr lang="en-US" altLang="en-US" sz="2400" b="1" u="sng" dirty="0" smtClean="0">
                <a:latin typeface="+mj-lt"/>
              </a:rPr>
              <a:t>S</a:t>
            </a:r>
            <a:r>
              <a:rPr lang="tr-TR" sz="2400" b="1" u="sng" dirty="0" smtClean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 smtClean="0">
                <a:latin typeface="+mj-lt"/>
              </a:rPr>
              <a:t>PİST TANIMA	: 08:45 – 09:15</a:t>
            </a:r>
          </a:p>
          <a:p>
            <a:r>
              <a:rPr lang="tr-TR" sz="2400" dirty="0" smtClean="0">
                <a:latin typeface="+mj-lt"/>
              </a:rPr>
              <a:t>YARIŞMA SAATİ	: 09:30</a:t>
            </a:r>
          </a:p>
          <a:p>
            <a:endParaRPr lang="tr-TR" sz="2000" dirty="0" smtClean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b="1" u="sng" dirty="0" smtClean="0"/>
              <a:t>START SIRALAMASI</a:t>
            </a:r>
            <a:endParaRPr lang="tr-TR" b="1" u="sng" dirty="0"/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 lnSpcReduction="10000"/>
          </a:bodyPr>
          <a:lstStyle/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U18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U14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ERKEKLERİN MESAFELERİ</a:t>
            </a:r>
            <a:endParaRPr lang="tr-TR" b="1" u="sng" dirty="0"/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439647" y="1700805"/>
          <a:ext cx="8229600" cy="439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</a:t>
                      </a:r>
                      <a:r>
                        <a:rPr lang="tr-TR" sz="2400" b="1" baseline="0" dirty="0" smtClean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10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BAYANLARIN </a:t>
            </a:r>
            <a:r>
              <a:rPr lang="tr-TR" b="1" u="sng" dirty="0"/>
              <a:t>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772821"/>
          <a:ext cx="8229600" cy="453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992461"/>
              </p:ext>
            </p:extLst>
          </p:nvPr>
        </p:nvGraphicFramePr>
        <p:xfrm>
          <a:off x="251519" y="260649"/>
          <a:ext cx="8496945" cy="6264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/>
                <a:gridCol w="3320551"/>
                <a:gridCol w="2160396"/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DOĞUM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İL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U21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+ 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ve altı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U20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2004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U18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2007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U16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2009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2008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2010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2011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436209" y="1340768"/>
          <a:ext cx="8229600" cy="504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sporcu </a:t>
                      </a:r>
                    </a:p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6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Kadınlar 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baseline="0" dirty="0" smtClean="0">
                          <a:latin typeface="+mj-lt"/>
                        </a:rPr>
                        <a:t>15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 smtClean="0"/>
              <a:t>MİLLİ TAKIM ADAY KADROSU SEÇİMİ</a:t>
            </a:r>
            <a:endParaRPr lang="tr-TR" sz="4000" dirty="0"/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10000"/>
          </a:bodyPr>
          <a:lstStyle/>
          <a:p>
            <a:pPr algn="just"/>
            <a:r>
              <a:rPr lang="tr-TR" dirty="0" smtClean="0">
                <a:latin typeface="+mj-lt"/>
              </a:rPr>
              <a:t>TKF faaliyet programında yer alan  Türkiye şampiyonasının sonunda tüm kategoriler yarışmaların toplam kombine puanlarına göre ilk üçe giren sporcular milli takıma seçilirler. </a:t>
            </a:r>
          </a:p>
          <a:p>
            <a:pPr algn="just"/>
            <a:r>
              <a:rPr lang="tr-TR" dirty="0" smtClean="0">
                <a:latin typeface="+mj-lt"/>
              </a:rPr>
              <a:t>Uluslararası yarışmalarda ilk 3 dereceye giren sporcular milli takıma seçilir.</a:t>
            </a:r>
          </a:p>
          <a:p>
            <a:pPr algn="just"/>
            <a:r>
              <a:rPr lang="tr-TR" dirty="0" smtClean="0">
                <a:latin typeface="+mj-lt"/>
              </a:rPr>
              <a:t>Yapılan deneme , yarışma ve ölçümler doğrultusunda performans ve teknik açıdan milli takımdaki arkadaşlarından zaman farkı var ise teknik kurul ve antrenör kararı ile milli takımda çıkartılır.</a:t>
            </a:r>
          </a:p>
          <a:p>
            <a:pPr algn="just"/>
            <a:r>
              <a:rPr lang="tr-TR" dirty="0">
                <a:latin typeface="+mj-lt"/>
              </a:rPr>
              <a:t>Yapılan </a:t>
            </a:r>
            <a:r>
              <a:rPr lang="tr-TR" dirty="0" smtClean="0">
                <a:latin typeface="+mj-lt"/>
              </a:rPr>
              <a:t>deneme, yarışma </a:t>
            </a:r>
            <a:r>
              <a:rPr lang="tr-TR" dirty="0">
                <a:latin typeface="+mj-lt"/>
              </a:rPr>
              <a:t>ve ölçümler doğrultusunda performans ve teknik açıdan milli takımdaki arkadaşlarından </a:t>
            </a:r>
            <a:r>
              <a:rPr lang="tr-TR" dirty="0" smtClean="0">
                <a:latin typeface="+mj-lt"/>
              </a:rPr>
              <a:t>iyi ise teknik </a:t>
            </a:r>
            <a:r>
              <a:rPr lang="tr-TR" dirty="0">
                <a:latin typeface="+mj-lt"/>
              </a:rPr>
              <a:t>kurul ve antrenör kararı ile milli </a:t>
            </a:r>
            <a:r>
              <a:rPr lang="tr-TR" dirty="0" smtClean="0">
                <a:latin typeface="+mj-lt"/>
              </a:rPr>
              <a:t>takıma eklenir.</a:t>
            </a:r>
          </a:p>
          <a:p>
            <a:pPr algn="just"/>
            <a:r>
              <a:rPr lang="tr-TR" dirty="0" smtClean="0">
                <a:latin typeface="+mj-lt"/>
              </a:rPr>
              <a:t>Milli takım kural ve kaideleri Türkiye Kayak Federasyonu ceza ve disiplin yönetmeliği kuralları geçerlidir.</a:t>
            </a:r>
            <a:endParaRPr lang="tr-TR" dirty="0">
              <a:latin typeface="+mj-lt"/>
            </a:endParaRP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ORTAK KURALLAR</a:t>
            </a:r>
            <a:endParaRPr lang="tr-TR" b="1" u="sng" dirty="0"/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Onaylı yarışma başvuru formu en geç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02 ŞUBAT 2024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tarihine kadar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ve sekretaryadan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erhat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Türkiye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şampıyonasında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yarışmaya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hak kazanırlar.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lang="tr-TR" dirty="0"/>
              <a:t>Konaklama her il kendi bütçesi tarafından karşılayacaktır.</a:t>
            </a:r>
          </a:p>
          <a:p>
            <a:r>
              <a:rPr lang="tr-TR" dirty="0" smtClean="0"/>
              <a:t> </a:t>
            </a:r>
            <a:r>
              <a:rPr lang="tr-TR" dirty="0"/>
              <a:t>T</a:t>
            </a:r>
            <a:r>
              <a:rPr lang="tr-TR" dirty="0" smtClean="0"/>
              <a:t>ürkiye </a:t>
            </a:r>
            <a:r>
              <a:rPr lang="tr-TR" dirty="0"/>
              <a:t>şampiyonası sonucu kombine de ilk üçe giren sporcular </a:t>
            </a:r>
            <a:r>
              <a:rPr lang="tr-TR" dirty="0" smtClean="0"/>
              <a:t>2024 2025 </a:t>
            </a:r>
            <a:r>
              <a:rPr lang="tr-TR" dirty="0"/>
              <a:t>sezonunda elemelere katılmayacak</a:t>
            </a:r>
          </a:p>
          <a:p>
            <a:r>
              <a:rPr lang="tr-TR" dirty="0"/>
              <a:t>Teknik yetersizliği olan sporcular pistten </a:t>
            </a:r>
            <a:r>
              <a:rPr lang="tr-TR" dirty="0" smtClean="0"/>
              <a:t>alınacaktır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166952"/>
              </p:ext>
            </p:extLst>
          </p:nvPr>
        </p:nvGraphicFramePr>
        <p:xfrm>
          <a:off x="457200" y="19351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KATEGORİLER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DOĞUM TARİHİ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U21+Erkekler</a:t>
                      </a:r>
                      <a:r>
                        <a:rPr lang="tr-TR" baseline="0" dirty="0" smtClean="0"/>
                        <a:t>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2003 ve altı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U20 Erkekler</a:t>
                      </a:r>
                      <a:r>
                        <a:rPr lang="tr-TR" baseline="0" dirty="0" smtClean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2004_2005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U18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2006_2007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U16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2008_2009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U14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2010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U13 Erkek</a:t>
                      </a:r>
                      <a:r>
                        <a:rPr lang="tr-TR" baseline="0" dirty="0" smtClean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2011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U12 Erkek</a:t>
                      </a:r>
                      <a:r>
                        <a:rPr lang="tr-TR" baseline="0" dirty="0" smtClean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2012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 smtClean="0">
              <a:solidFill>
                <a:srgbClr val="FF0000"/>
              </a:solidFill>
            </a:endParaRP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KAYAKLI KOŞU TEKNİK KURULU</a:t>
            </a:r>
            <a:endParaRPr lang="tr-TR" sz="3600" b="1" dirty="0">
              <a:solidFill>
                <a:srgbClr val="FF0000"/>
              </a:solidFill>
            </a:endParaRP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694</Words>
  <Application>Microsoft Office PowerPoint</Application>
  <PresentationFormat>Ekran Gösterisi (4:3)</PresentationFormat>
  <Paragraphs>217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PowerPoint Sunusu</vt:lpstr>
      <vt:lpstr>İL YOKLAMASI</vt:lpstr>
      <vt:lpstr>YARIŞMA PROGRAMI</vt:lpstr>
      <vt:lpstr> START SIRALAMASI</vt:lpstr>
      <vt:lpstr>ERKEKLERİN MESAFELERİ</vt:lpstr>
      <vt:lpstr>BAYANLARIN MESAFELERİ</vt:lpstr>
      <vt:lpstr>PowerPoint Sunusu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ugur akman</cp:lastModifiedBy>
  <cp:revision>6</cp:revision>
  <dcterms:created xsi:type="dcterms:W3CDTF">2016-03-29T05:52:26Z</dcterms:created>
  <dcterms:modified xsi:type="dcterms:W3CDTF">2024-01-26T12:03:41Z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