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51" r:id="rId3"/>
    <p:sldId id="261" r:id="rId4"/>
    <p:sldId id="258" r:id="rId5"/>
    <p:sldId id="360" r:id="rId6"/>
    <p:sldId id="271" r:id="rId7"/>
    <p:sldId id="264" r:id="rId8"/>
    <p:sldId id="353" r:id="rId9"/>
    <p:sldId id="354" r:id="rId10"/>
    <p:sldId id="346" r:id="rId11"/>
    <p:sldId id="349" r:id="rId12"/>
    <p:sldId id="357" r:id="rId13"/>
    <p:sldId id="358" r:id="rId14"/>
    <p:sldId id="347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88" autoAdjust="0"/>
    <p:restoredTop sz="94660"/>
  </p:normalViewPr>
  <p:slideViewPr>
    <p:cSldViewPr>
      <p:cViewPr>
        <p:scale>
          <a:sx n="76" d="100"/>
          <a:sy n="76" d="100"/>
        </p:scale>
        <p:origin x="-972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22.02.2023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22.02.2023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22.02.2023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22.02.2023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22.02.2023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22.02.2023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22.02.2023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22.02.2023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22.02.2023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22.02.2023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22.02.2023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16A6E8-14E3-42F2-A250-FEBFB3ADA638}" type="datetimeFigureOut">
              <a:rPr lang="tr-TR" smtClean="0"/>
              <a:pPr/>
              <a:t>22.02.2023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8287072" cy="37444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>
                <a:latin typeface="Times New Roman" pitchFamily="18" charset="0"/>
                <a:cs typeface="Times New Roman" pitchFamily="18" charset="0"/>
              </a:rPr>
              <a:t>TÜRKİYE KAYAK FEDERASYONU</a:t>
            </a:r>
          </a:p>
          <a:p>
            <a:pPr algn="ctr"/>
            <a:endParaRPr lang="tr-TR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KAYAKLI KOŞU 1. ETEP YARIŞMASI</a:t>
            </a:r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ERZURUM /KANDİLLİ </a:t>
            </a:r>
          </a:p>
          <a:p>
            <a:pPr algn="ctr"/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06 /08 MART 2023</a:t>
            </a:r>
          </a:p>
        </p:txBody>
      </p:sp>
      <p:pic>
        <p:nvPicPr>
          <p:cNvPr id="4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980728"/>
            <a:ext cx="1296144" cy="154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 smtClean="0"/>
              <a:t>İL YOKLAMASI</a:t>
            </a:r>
            <a:endParaRPr lang="tr-TR" u="sng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 numCol="2"/>
          <a:lstStyle/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AĞRI                 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ANKARA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ARDAHAN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BOLU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BİNGÖL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BİTLİS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ÇANKIRI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ERZURUM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ERZİNCAN</a:t>
            </a:r>
          </a:p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  ORDU                                       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HAKKARİ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KARS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KASTAMONU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NİĞDE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RİZE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TUNCELİ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VAN</a:t>
            </a: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MUŞ </a:t>
            </a: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ARTVİN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YARIŞMA PROGRAMI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b="1" u="sng" dirty="0" smtClean="0">
                <a:latin typeface="+mj-lt"/>
              </a:rPr>
              <a:t>06 MART TEKNİK TOPLANTI </a:t>
            </a:r>
          </a:p>
          <a:p>
            <a:pPr marL="0" indent="0" algn="ctr">
              <a:buNone/>
            </a:pPr>
            <a:r>
              <a:rPr lang="tr-TR" b="1" u="sng" dirty="0" smtClean="0">
                <a:latin typeface="+mj-lt"/>
              </a:rPr>
              <a:t>    BİRİNCİ GÜN (07MART 2023)</a:t>
            </a:r>
          </a:p>
          <a:p>
            <a:pPr>
              <a:buNone/>
            </a:pPr>
            <a:endParaRPr lang="tr-TR" sz="2400" dirty="0" smtClean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KLASİK TEKNİK YARIŞMASI</a:t>
            </a:r>
          </a:p>
          <a:p>
            <a:r>
              <a:rPr lang="tr-TR" sz="2400" dirty="0" smtClean="0">
                <a:latin typeface="+mj-lt"/>
              </a:rPr>
              <a:t>PİST TANIMA 	: 09:15 – 09:45</a:t>
            </a:r>
          </a:p>
          <a:p>
            <a:r>
              <a:rPr lang="tr-TR" sz="2400" dirty="0" smtClean="0">
                <a:latin typeface="+mj-lt"/>
              </a:rPr>
              <a:t>YARIŞMA SAATİ	: 10:00 </a:t>
            </a:r>
          </a:p>
          <a:p>
            <a:r>
              <a:rPr lang="tr-TR" b="1" u="sng" dirty="0" smtClean="0">
                <a:latin typeface="+mj-lt"/>
              </a:rPr>
              <a:t>İKİNCİ GÜN (08 MART 2023)</a:t>
            </a:r>
          </a:p>
          <a:p>
            <a:pPr>
              <a:buNone/>
            </a:pPr>
            <a:endParaRPr lang="tr-TR" sz="2400" dirty="0" smtClean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SERBEST TEKNİK YARIŞMASI</a:t>
            </a:r>
          </a:p>
          <a:p>
            <a:r>
              <a:rPr lang="tr-TR" sz="2400" dirty="0" smtClean="0">
                <a:latin typeface="+mj-lt"/>
              </a:rPr>
              <a:t>PİST TANIMA	: 08:45 – 09:15</a:t>
            </a:r>
          </a:p>
          <a:p>
            <a:r>
              <a:rPr lang="tr-TR" sz="2400" dirty="0" smtClean="0">
                <a:latin typeface="+mj-lt"/>
              </a:rPr>
              <a:t>YARIŞMA SAATİ	: 09:30</a:t>
            </a:r>
          </a:p>
          <a:p>
            <a:endParaRPr lang="tr-TR" sz="2000" dirty="0" smtClean="0">
              <a:latin typeface="+mj-lt"/>
            </a:endParaRPr>
          </a:p>
          <a:p>
            <a:endParaRPr lang="tr-TR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 </a:t>
            </a:r>
            <a:r>
              <a:rPr lang="tr-TR" b="1" u="sng" dirty="0" smtClean="0"/>
              <a:t>START SIRALAMASI  1.GÜN</a:t>
            </a:r>
            <a:endParaRPr lang="tr-TR" b="1" u="sng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U21+ Kadınlar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U20 Kadınlar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U18 Kızlar ve Erkekler</a:t>
            </a:r>
            <a:endParaRPr lang="tr-TR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U16 Kızlar ve Erkekler, 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U14 Kızlar ve Erkekler</a:t>
            </a:r>
            <a:endParaRPr lang="tr-TR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3.GRUP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U13 Kızlar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U12 Kızlar ve Erkekler</a:t>
            </a: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 smtClean="0">
              <a:latin typeface="+mj-lt"/>
            </a:endParaRPr>
          </a:p>
          <a:p>
            <a:pPr marL="0" indent="0">
              <a:buNone/>
            </a:pPr>
            <a:endParaRPr lang="tr-TR" sz="20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 </a:t>
            </a:r>
            <a:r>
              <a:rPr lang="tr-TR" b="1" u="sng" dirty="0" smtClean="0"/>
              <a:t>START SIRALAMASI  2. GÜN</a:t>
            </a:r>
            <a:endParaRPr lang="tr-TR" b="1" u="sng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U21+ Kadınlar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U20 Kadınlar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U18 Kızlar ve Erkekler</a:t>
            </a:r>
            <a:endParaRPr lang="tr-TR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U16 Kızlar ve Erkekler, 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U14 Kızlar ve Erkekler</a:t>
            </a:r>
            <a:endParaRPr lang="tr-TR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3.GRUP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U13 Kızlar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U12 Kızlar ve Erkekler</a:t>
            </a: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 smtClean="0">
              <a:latin typeface="+mj-lt"/>
            </a:endParaRPr>
          </a:p>
          <a:p>
            <a:pPr marL="0" indent="0">
              <a:buNone/>
            </a:pPr>
            <a:endParaRPr lang="tr-TR" sz="20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282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 smtClean="0"/>
              <a:t>ERKEKLERİN MESAFELERİ</a:t>
            </a:r>
            <a:endParaRPr lang="tr-TR" b="1" u="sng" dirty="0"/>
          </a:p>
        </p:txBody>
      </p:sp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3697815"/>
              </p:ext>
            </p:extLst>
          </p:nvPr>
        </p:nvGraphicFramePr>
        <p:xfrm>
          <a:off x="439647" y="1700805"/>
          <a:ext cx="8229600" cy="4392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926987397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59427151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574930940"/>
                    </a:ext>
                  </a:extLst>
                </a:gridCol>
              </a:tblGrid>
              <a:tr h="868844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2.GÜN</a:t>
                      </a:r>
                      <a:r>
                        <a:rPr lang="tr-TR" dirty="0" smtClean="0">
                          <a:latin typeface="+mj-lt"/>
                        </a:rPr>
                        <a:t> </a:t>
                      </a:r>
                      <a:endParaRPr lang="tr-TR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165278853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U21+</a:t>
                      </a:r>
                      <a:r>
                        <a:rPr lang="tr-TR" sz="2400" b="1" baseline="0" dirty="0" smtClean="0">
                          <a:latin typeface="+mj-lt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10 km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5349533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U20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44842273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U18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7,5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14794893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3379826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99841327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2243238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</a:t>
                      </a:r>
                      <a:r>
                        <a:rPr lang="tr-TR" sz="2400" b="1" baseline="0" dirty="0" smtClean="0">
                          <a:latin typeface="+mj-lt"/>
                        </a:rPr>
                        <a:t>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5081375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 smtClean="0"/>
              <a:t>BAYANLARIN </a:t>
            </a:r>
            <a:r>
              <a:rPr lang="tr-TR" b="1" u="sng" dirty="0"/>
              <a:t>MESAFELERİ</a:t>
            </a:r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7798414"/>
              </p:ext>
            </p:extLst>
          </p:nvPr>
        </p:nvGraphicFramePr>
        <p:xfrm>
          <a:off x="539552" y="1772821"/>
          <a:ext cx="8229600" cy="4536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3317632399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3882756853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170847294"/>
                    </a:ext>
                  </a:extLst>
                </a:gridCol>
              </a:tblGrid>
              <a:tr h="897331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2.GÜN</a:t>
                      </a:r>
                      <a:r>
                        <a:rPr lang="tr-TR" dirty="0" smtClean="0">
                          <a:latin typeface="+mj-lt"/>
                        </a:rPr>
                        <a:t> </a:t>
                      </a:r>
                      <a:endParaRPr lang="tr-TR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731643868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U21+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76690266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U20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7,5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2369551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U18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1585471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61528369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39929514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94958163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5544433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25268" y="54868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tr-TR" b="1" u="sng" dirty="0"/>
              <a:t>TÜRKİYE ŞAMPİYONASI KOTALARI</a:t>
            </a:r>
            <a:endParaRPr lang="tr-TR" dirty="0"/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4307874"/>
              </p:ext>
            </p:extLst>
          </p:nvPr>
        </p:nvGraphicFramePr>
        <p:xfrm>
          <a:off x="436209" y="1340768"/>
          <a:ext cx="8229600" cy="504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6407499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3500666567"/>
                    </a:ext>
                  </a:extLst>
                </a:gridCol>
              </a:tblGrid>
              <a:tr h="525035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7283891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U21+ </a:t>
                      </a:r>
                      <a:r>
                        <a:rPr lang="tr-TR" sz="2400" b="1" baseline="0" dirty="0" smtClean="0">
                          <a:latin typeface="+mj-lt"/>
                        </a:rPr>
                        <a:t>Erkekler</a:t>
                      </a:r>
                    </a:p>
                    <a:p>
                      <a:r>
                        <a:rPr lang="tr-TR" sz="2400" b="1" dirty="0" smtClean="0">
                          <a:latin typeface="+mj-lt"/>
                        </a:rPr>
                        <a:t>U21+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sporcu </a:t>
                      </a:r>
                    </a:p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6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r>
                        <a:rPr lang="tr-TR" sz="2400" b="1" dirty="0" smtClean="0">
                          <a:latin typeface="+mj-lt"/>
                        </a:rPr>
                        <a:t>sporcu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97475048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U20 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Erkekler</a:t>
                      </a:r>
                    </a:p>
                    <a:p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U20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6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99599147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U18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Kadınlar 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baseline="0" dirty="0" smtClean="0">
                          <a:latin typeface="+mj-lt"/>
                        </a:rPr>
                        <a:t>15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54164646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0963649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5266265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6175540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89760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3938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tr-TR" sz="4000" dirty="0" smtClean="0"/>
              <a:t>MİLLİ TAKIM ADAY KADROSU SEÇİMİ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 smtClean="0">
                <a:latin typeface="+mj-lt"/>
              </a:rPr>
              <a:t>TKF faaliyet programında yer alan 1. Etap  ve Türkiye şampiyonasının sonunda tüm kategorilerde ve tüm yarışmaların toplam kombine puanlarına göre ilk üçe giren sporcular milli takıma seçilirler. </a:t>
            </a:r>
          </a:p>
          <a:p>
            <a:pPr algn="just"/>
            <a:r>
              <a:rPr lang="tr-TR" dirty="0" smtClean="0">
                <a:latin typeface="+mj-lt"/>
              </a:rPr>
              <a:t>Uluslararası yarışmalarda ilk 3 dereceye giren sporcular milli takıma seçilir.</a:t>
            </a:r>
          </a:p>
          <a:p>
            <a:pPr algn="just"/>
            <a:r>
              <a:rPr lang="tr-TR" dirty="0" smtClean="0">
                <a:latin typeface="+mj-lt"/>
              </a:rPr>
              <a:t>Yapılan deneme , yarışma ve ölçümler doğrultusunda performans ve teknik açıdan milli takımdaki arkadaşlarından zaman farkı var ise teknik kurul ve antrenör kararı ile milli takımda çıkartılır.</a:t>
            </a:r>
          </a:p>
          <a:p>
            <a:pPr algn="just"/>
            <a:r>
              <a:rPr lang="tr-TR" dirty="0">
                <a:latin typeface="+mj-lt"/>
              </a:rPr>
              <a:t>Yapılan </a:t>
            </a:r>
            <a:r>
              <a:rPr lang="tr-TR" dirty="0" smtClean="0">
                <a:latin typeface="+mj-lt"/>
              </a:rPr>
              <a:t>deneme, yarışma </a:t>
            </a:r>
            <a:r>
              <a:rPr lang="tr-TR" dirty="0">
                <a:latin typeface="+mj-lt"/>
              </a:rPr>
              <a:t>ve ölçümler doğrultusunda performans ve teknik açıdan milli takımdaki arkadaşlarından </a:t>
            </a:r>
            <a:r>
              <a:rPr lang="tr-TR" dirty="0" smtClean="0">
                <a:latin typeface="+mj-lt"/>
              </a:rPr>
              <a:t>iyi ise teknik </a:t>
            </a:r>
            <a:r>
              <a:rPr lang="tr-TR" dirty="0">
                <a:latin typeface="+mj-lt"/>
              </a:rPr>
              <a:t>kurul ve antrenör kararı ile milli </a:t>
            </a:r>
            <a:r>
              <a:rPr lang="tr-TR" dirty="0" smtClean="0">
                <a:latin typeface="+mj-lt"/>
              </a:rPr>
              <a:t>takıma eklenir.</a:t>
            </a:r>
          </a:p>
          <a:p>
            <a:pPr algn="just"/>
            <a:r>
              <a:rPr lang="tr-TR" dirty="0" smtClean="0">
                <a:latin typeface="+mj-lt"/>
              </a:rPr>
              <a:t>Milli takım kural ve kaideleri Türkiye Kayak Federasyonu ceza ve disiplin yönetmeliği kuralları geçerlidir.</a:t>
            </a:r>
            <a:endParaRPr lang="tr-TR" dirty="0">
              <a:latin typeface="+mj-lt"/>
            </a:endParaRPr>
          </a:p>
          <a:p>
            <a:pPr algn="just"/>
            <a:endParaRPr lang="tr-T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90640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 smtClean="0"/>
              <a:t>ORTAK KURALLAR</a:t>
            </a:r>
            <a:endParaRPr lang="tr-TR" b="1" u="sng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Onaylı yarışma başvuru formu en geç 02 MART 2023 tarihine kadar 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TKF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ve sekretaryadan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erhat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CERRAH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’a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gönderilmesi gerekmektedir.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Pist tanıma süresi bittikten sonra yarışma alanında bulunan sporcular diskalifiye edilir.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 sonuçlarına itirazlar, yarışma alanında resmi olmayan sonuçlar açıklandıktan sonra 15 dakika içerisinde yarışma jürisine yazılı olarak yapılır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Yazılı olarak yapılmayan itirazlar değerlendirmeye alınmaz.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Resmi yarışma sonuçları kafile idarecilerine mail olarak gönderilecektir.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 start alanın da lisans ve kimlik kartı kontrolü yapılacaktır.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371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Yarışmadaki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tüm kurallar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hakkında antrenörlerin sporculara  bilgi verilmesi ile sorumludur.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Kayaklı Koşu Türkiye Şampiyonasına katılmaya hak kazanan sporcuların kotaları 1. Etap yarışmasında aldıkları puanlarına göre yarışmaya hak kazanırlar.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Klasik ve Serbest yarışmaları sonucunda sıralamaya giren ilk 3 (üç) sporcuya madalya verilir. U12, U13, U14 kategorilerinde ilk 4 (dört) sporcuya madalya verilir.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Madalya töreni 2. gün yarışmaların sonunda yarışma alanında yapılacaktır.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Bu kurallar tutanak altına alınacaktır.</a:t>
            </a:r>
          </a:p>
          <a:p>
            <a:pPr algn="just">
              <a:buNone/>
            </a:pPr>
            <a:endParaRPr lang="tr-TR" dirty="0" smtClean="0"/>
          </a:p>
          <a:p>
            <a:pPr algn="just">
              <a:buNone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  <a:p>
            <a:r>
              <a:rPr lang="tr-TR" dirty="0"/>
              <a:t>Etaplar ve </a:t>
            </a:r>
            <a:r>
              <a:rPr lang="tr-TR" dirty="0" err="1"/>
              <a:t>türkiye</a:t>
            </a:r>
            <a:r>
              <a:rPr lang="tr-TR" dirty="0"/>
              <a:t> şampiyonası sonucu kombine de ilk üçe giren sporcular 2023 2024 sezonunda elemelere katılmayacak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5101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</a:t>
            </a:r>
            <a:r>
              <a:rPr lang="tr-TR" dirty="0" smtClean="0"/>
              <a:t>  MALİ HÜKÜMLER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Kombine sonuçlarına göre her kategorilerin ilk 10 sporcusuna harcırah ödemesi </a:t>
            </a:r>
            <a:r>
              <a:rPr lang="tr-TR" dirty="0" err="1" smtClean="0"/>
              <a:t>Fedarasyon</a:t>
            </a:r>
            <a:r>
              <a:rPr lang="tr-TR" dirty="0" smtClean="0"/>
              <a:t> tarafından yapılır.</a:t>
            </a:r>
          </a:p>
          <a:p>
            <a:r>
              <a:rPr lang="tr-TR" dirty="0" smtClean="0"/>
              <a:t>Harcırah kotasına giremeyen sporcuların ödemesi bütçe doğrultusunda gençlik ve spor il müdürlüğü tarafından ödenir.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14517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7854696" cy="2848280"/>
          </a:xfrm>
        </p:spPr>
        <p:txBody>
          <a:bodyPr>
            <a:noAutofit/>
          </a:bodyPr>
          <a:lstStyle/>
          <a:p>
            <a:pPr algn="ctr"/>
            <a:endParaRPr lang="tr-TR" sz="2800" b="1" dirty="0" smtClean="0">
              <a:solidFill>
                <a:srgbClr val="FF0000"/>
              </a:solidFill>
            </a:endParaRPr>
          </a:p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TÜM SPORCU VE ANTRENÖRLERE BAŞARILAR DİLERİZ</a:t>
            </a:r>
          </a:p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KAYAKLI KOŞU TEKNİK KURULU</a:t>
            </a:r>
            <a:endParaRPr lang="tr-TR" sz="3600" b="1" dirty="0">
              <a:solidFill>
                <a:srgbClr val="FF0000"/>
              </a:solidFill>
            </a:endParaRPr>
          </a:p>
        </p:txBody>
      </p:sp>
      <p:pic>
        <p:nvPicPr>
          <p:cNvPr id="4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742950"/>
            <a:ext cx="1296144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53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1616</TotalTime>
  <Words>614</Words>
  <Application>Microsoft Office PowerPoint</Application>
  <PresentationFormat>Ekran Gösterisi (4:3)</PresentationFormat>
  <Paragraphs>160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Akış</vt:lpstr>
      <vt:lpstr>PowerPoint Sunusu</vt:lpstr>
      <vt:lpstr>İL YOKLAMASI</vt:lpstr>
      <vt:lpstr>YARIŞMA PROGRAMI</vt:lpstr>
      <vt:lpstr> START SIRALAMASI  1.GÜN</vt:lpstr>
      <vt:lpstr> START SIRALAMASI  2. GÜN</vt:lpstr>
      <vt:lpstr>ERKEKLERİN MESAFELERİ</vt:lpstr>
      <vt:lpstr>BAYANLARIN MESAFELERİ</vt:lpstr>
      <vt:lpstr>TÜRKİYE ŞAMPİYONASI KOTALARI</vt:lpstr>
      <vt:lpstr>MİLLİ TAKIM ADAY KADROSU SEÇİMİ</vt:lpstr>
      <vt:lpstr>ORTAK KURALLAR</vt:lpstr>
      <vt:lpstr>PowerPoint Sunusu</vt:lpstr>
      <vt:lpstr>PowerPoint Sunusu</vt:lpstr>
      <vt:lpstr>   MALİ HÜKÜMLER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Meltem</dc:creator>
  <cp:lastModifiedBy>ASUS</cp:lastModifiedBy>
  <cp:revision>200</cp:revision>
  <dcterms:created xsi:type="dcterms:W3CDTF">2016-03-29T11:52:26Z</dcterms:created>
  <dcterms:modified xsi:type="dcterms:W3CDTF">2023-02-22T18:48:02Z</dcterms:modified>
</cp:coreProperties>
</file>