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72" r:id="rId1"/>
  </p:sldMasterIdLst>
  <p:notesMasterIdLst>
    <p:notesMasterId r:id="rId2"/>
  </p:notesMasterIdLst>
  <p:sldIdLst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</p:sldIdLst>
  <p:sldSz type="screen4x3" cy="6858000" cx="9144000"/>
  <p:notesSz cx="6858000" cy="9144000"/>
  <p:defaultTextStyle>
    <a:defPPr>
      <a:defRPr lang="tr-TR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28688" autoAdjust="0"/>
    <p:restoredTop sz="94660"/>
  </p:normalViewPr>
  <p:slideViewPr>
    <p:cSldViewPr>
      <p:cViewPr>
        <p:scale>
          <a:sx n="76" d="100"/>
          <a:sy n="76" d="100"/>
        </p:scale>
        <p:origin x="-97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Başlık Slaydı">
    <p:bg>
      <p:bgRef idx="1002">
        <a:schemeClr val="bg2"/>
      </p:bgRef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anchor="b" bIns="0" rIns="18288" tIns="0" vert="horz">
            <a:norm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algn="tl" blurRad="38100" dir="5400000" dist="25400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aşlık ve İçerik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tr-TR" smtClean="0"/>
              <a:t>Asıl metin stillerini düzenlemek için tıklatın</a:t>
            </a:r>
          </a:p>
          <a:p>
            <a:pPr eaLnBrk="1" hangingPunct="1" latinLnBrk="0" lvl="1"/>
            <a:r>
              <a:rPr lang="tr-TR" smtClean="0"/>
              <a:t>İkinci düzey</a:t>
            </a:r>
          </a:p>
          <a:p>
            <a:pPr eaLnBrk="1" hangingPunct="1" latinLnBrk="0" lvl="2"/>
            <a:r>
              <a:rPr lang="tr-TR" smtClean="0"/>
              <a:t>Üçüncü düzey</a:t>
            </a:r>
          </a:p>
          <a:p>
            <a:pPr eaLnBrk="1" hangingPunct="1" latinLnBrk="0" lvl="3"/>
            <a:r>
              <a:rPr lang="tr-TR" smtClean="0"/>
              <a:t>Dördüncü düzey</a:t>
            </a:r>
          </a:p>
          <a:p>
            <a:pPr eaLnBrk="1" hangingPunct="1" latinLnBrk="0" lvl="4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Bölüm Üstbilgisi">
    <p:bg>
      <p:bgRef idx="1002">
        <a:schemeClr val="bg2"/>
      </p:bgRef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anchor="b" bIns="0" tIns="0" vert="horz">
            <a:no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baseline="0" b="1" cap="none" dirty="0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algn="tl" blurRad="38100" dir="5400000" dist="25400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anchor="t"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İki İçerik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tr-TR" smtClean="0"/>
              <a:t>Asıl metin stillerini düzenlemek için tıklatın</a:t>
            </a:r>
          </a:p>
          <a:p>
            <a:pPr eaLnBrk="1" hangingPunct="1" latinLnBrk="0" lvl="1"/>
            <a:r>
              <a:rPr lang="tr-TR" smtClean="0"/>
              <a:t>İkinci düzey</a:t>
            </a:r>
          </a:p>
          <a:p>
            <a:pPr eaLnBrk="1" hangingPunct="1" latinLnBrk="0" lvl="2"/>
            <a:r>
              <a:rPr lang="tr-TR" smtClean="0"/>
              <a:t>Üçüncü düzey</a:t>
            </a:r>
          </a:p>
          <a:p>
            <a:pPr eaLnBrk="1" hangingPunct="1" latinLnBrk="0" lvl="3"/>
            <a:r>
              <a:rPr lang="tr-TR" smtClean="0"/>
              <a:t>Dördüncü düzey</a:t>
            </a:r>
          </a:p>
          <a:p>
            <a:pPr eaLnBrk="1" hangingPunct="1" latinLnBrk="0" lvl="4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tr-TR" smtClean="0"/>
              <a:t>Asıl metin stillerini düzenlemek için tıklatın</a:t>
            </a:r>
          </a:p>
          <a:p>
            <a:pPr eaLnBrk="1" hangingPunct="1" latinLnBrk="0" lvl="1"/>
            <a:r>
              <a:rPr lang="tr-TR" smtClean="0"/>
              <a:t>İkinci düzey</a:t>
            </a:r>
          </a:p>
          <a:p>
            <a:pPr eaLnBrk="1" hangingPunct="1" latinLnBrk="0" lvl="2"/>
            <a:r>
              <a:rPr lang="tr-TR" smtClean="0"/>
              <a:t>Üçüncü düzey</a:t>
            </a:r>
          </a:p>
          <a:p>
            <a:pPr eaLnBrk="1" hangingPunct="1" latinLnBrk="0" lvl="3"/>
            <a:r>
              <a:rPr lang="tr-TR" smtClean="0"/>
              <a:t>Dördüncü düzey</a:t>
            </a:r>
          </a:p>
          <a:p>
            <a:pPr eaLnBrk="1" hangingPunct="1" latinLnBrk="0" lvl="4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Karşılaştırma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 tIns="45720"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aseline="0" b="1" cap="none" sz="2400">
                <a:solidFill>
                  <a:schemeClr val="tx2"/>
                </a:solidFill>
                <a:effectLst/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anchor="ctr" bIns="0" lIns="45720" rIns="45720" tIns="0"/>
          <a:lstStyle>
            <a:lvl1pPr indent="0" marL="0">
              <a:buNone/>
              <a:defRPr baseline="0" b="1" cap="none" sz="2400">
                <a:solidFill>
                  <a:schemeClr val="tx2"/>
                </a:solidFill>
                <a:effectLst/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tr-TR" smtClean="0"/>
              <a:t>Asıl metin stillerini düzenlemek için tıklatın</a:t>
            </a:r>
          </a:p>
          <a:p>
            <a:pPr eaLnBrk="1" hangingPunct="1" latinLnBrk="0" lvl="1"/>
            <a:r>
              <a:rPr lang="tr-TR" smtClean="0"/>
              <a:t>İkinci düzey</a:t>
            </a:r>
          </a:p>
          <a:p>
            <a:pPr eaLnBrk="1" hangingPunct="1" latinLnBrk="0" lvl="2"/>
            <a:r>
              <a:rPr lang="tr-TR" smtClean="0"/>
              <a:t>Üçüncü düzey</a:t>
            </a:r>
          </a:p>
          <a:p>
            <a:pPr eaLnBrk="1" hangingPunct="1" latinLnBrk="0" lvl="3"/>
            <a:r>
              <a:rPr lang="tr-TR" smtClean="0"/>
              <a:t>Dördüncü düzey</a:t>
            </a:r>
          </a:p>
          <a:p>
            <a:pPr eaLnBrk="1" hangingPunct="1" latinLnBrk="0" lvl="4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tr-TR" smtClean="0"/>
              <a:t>Asıl metin stillerini düzenlemek için tıklatın</a:t>
            </a:r>
          </a:p>
          <a:p>
            <a:pPr eaLnBrk="1" hangingPunct="1" latinLnBrk="0" lvl="1"/>
            <a:r>
              <a:rPr lang="tr-TR" smtClean="0"/>
              <a:t>İkinci düzey</a:t>
            </a:r>
          </a:p>
          <a:p>
            <a:pPr eaLnBrk="1" hangingPunct="1" latinLnBrk="0" lvl="2"/>
            <a:r>
              <a:rPr lang="tr-TR" smtClean="0"/>
              <a:t>Üçüncü düzey</a:t>
            </a:r>
          </a:p>
          <a:p>
            <a:pPr eaLnBrk="1" hangingPunct="1" latinLnBrk="0" lvl="3"/>
            <a:r>
              <a:rPr lang="tr-TR" smtClean="0"/>
              <a:t>Dördüncü düzey</a:t>
            </a:r>
          </a:p>
          <a:p>
            <a:pPr eaLnBrk="1" hangingPunct="1" latinLnBrk="0" lvl="4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Yalnızca Başlık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anchor="b" bIns="0" tIns="45720" vert="horz">
            <a:norm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oş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Başlıklı İçerik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anchor="b" lIns="0">
            <a:noAutofit/>
          </a:bodyPr>
          <a:lstStyle>
            <a:lvl1pPr algn="l" rtl="0">
              <a:spcBef>
                <a:spcPct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eaLnBrk="1" hangingPunct="1" latinLnBrk="0" lvl="0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eaLnBrk="1" hangingPunct="1" latinLnBrk="0" lvl="0"/>
            <a:r>
              <a:rPr lang="tr-TR" smtClean="0"/>
              <a:t>Asıl metin stillerini düzenlemek için tıklatın</a:t>
            </a:r>
          </a:p>
          <a:p>
            <a:pPr eaLnBrk="1" hangingPunct="1" latinLnBrk="0" lvl="1"/>
            <a:r>
              <a:rPr lang="tr-TR" smtClean="0"/>
              <a:t>İkinci düzey</a:t>
            </a:r>
          </a:p>
          <a:p>
            <a:pPr eaLnBrk="1" hangingPunct="1" latinLnBrk="0" lvl="2"/>
            <a:r>
              <a:rPr lang="tr-TR" smtClean="0"/>
              <a:t>Üçüncü düzey</a:t>
            </a:r>
          </a:p>
          <a:p>
            <a:pPr eaLnBrk="1" hangingPunct="1" latinLnBrk="0" lvl="3"/>
            <a:r>
              <a:rPr lang="tr-TR" smtClean="0"/>
              <a:t>Dördüncü düzey</a:t>
            </a:r>
          </a:p>
          <a:p>
            <a:pPr eaLnBrk="1" hangingPunct="1" latinLnBrk="0" lvl="4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Başlıklı Resim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anchor="b" bIns="45720" lIns="45720" rIns="45720" tIns="45720" vert="horz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anchor="t" bIns="45720"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indent="0" marL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dirty="0" kumimoji="0" lang="en-US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Başlık, Dikey Meti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tr-TR" smtClean="0"/>
              <a:t>Asıl metin stillerini düzenlemek için tıklatın</a:t>
            </a:r>
          </a:p>
          <a:p>
            <a:pPr eaLnBrk="1" hangingPunct="1" latinLnBrk="0" lvl="1"/>
            <a:r>
              <a:rPr lang="tr-TR" smtClean="0"/>
              <a:t>İkinci düzey</a:t>
            </a:r>
          </a:p>
          <a:p>
            <a:pPr eaLnBrk="1" hangingPunct="1" latinLnBrk="0" lvl="2"/>
            <a:r>
              <a:rPr lang="tr-TR" smtClean="0"/>
              <a:t>Üçüncü düzey</a:t>
            </a:r>
          </a:p>
          <a:p>
            <a:pPr eaLnBrk="1" hangingPunct="1" latinLnBrk="0" lvl="3"/>
            <a:r>
              <a:rPr lang="tr-TR" smtClean="0"/>
              <a:t>Dördüncü düzey</a:t>
            </a:r>
          </a:p>
          <a:p>
            <a:pPr eaLnBrk="1" hangingPunct="1" latinLnBrk="0" lvl="4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Dikey Başlık ve Meti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p>
            <a:pPr eaLnBrk="1" hangingPunct="1" latinLnBrk="0" lvl="0"/>
            <a:r>
              <a:rPr lang="tr-TR" smtClean="0"/>
              <a:t>Asıl metin stillerini düzenlemek için tıklatın</a:t>
            </a:r>
          </a:p>
          <a:p>
            <a:pPr eaLnBrk="1" hangingPunct="1" latinLnBrk="0" lvl="1"/>
            <a:r>
              <a:rPr lang="tr-TR" smtClean="0"/>
              <a:t>İkinci düzey</a:t>
            </a:r>
          </a:p>
          <a:p>
            <a:pPr eaLnBrk="1" hangingPunct="1" latinLnBrk="0" lvl="2"/>
            <a:r>
              <a:rPr lang="tr-TR" smtClean="0"/>
              <a:t>Üçüncü düzey</a:t>
            </a:r>
          </a:p>
          <a:p>
            <a:pPr eaLnBrk="1" hangingPunct="1" latinLnBrk="0" lvl="3"/>
            <a:r>
              <a:rPr lang="tr-TR" smtClean="0"/>
              <a:t>Dördüncü düzey</a:t>
            </a:r>
          </a:p>
          <a:p>
            <a:pPr eaLnBrk="1" hangingPunct="1" latinLnBrk="0" lvl="4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/>
        </p:spPr>
        <p:txBody>
          <a:bodyPr anchor="b" bIns="0" lIns="0" rIns="0" vert="horz">
            <a:normAutofit/>
          </a:bodyPr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tr-TR" smtClean="0"/>
              <a:t>Asıl metin stillerini düzenlemek için tıklatın</a:t>
            </a:r>
          </a:p>
          <a:p>
            <a:pPr eaLnBrk="1" hangingPunct="1" latinLnBrk="0" lvl="1"/>
            <a:r>
              <a:rPr kumimoji="0" lang="tr-TR" smtClean="0"/>
              <a:t>İkinci düzey</a:t>
            </a:r>
          </a:p>
          <a:p>
            <a:pPr eaLnBrk="1" hangingPunct="1" latinLnBrk="0" lvl="2"/>
            <a:r>
              <a:rPr kumimoji="0" lang="tr-TR" smtClean="0"/>
              <a:t>Üçüncü düzey</a:t>
            </a:r>
          </a:p>
          <a:p>
            <a:pPr eaLnBrk="1" hangingPunct="1" latinLnBrk="0" lvl="3"/>
            <a:r>
              <a:rPr kumimoji="0" lang="tr-TR" smtClean="0"/>
              <a:t>Dördüncü düzey</a:t>
            </a:r>
          </a:p>
          <a:p>
            <a:pPr eaLnBrk="1" hangingPunct="1" latinLnBrk="0" lvl="4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b" bIns="0" lIns="0" rIns="0" tIns="0" vert="horz"/>
          <a:lstStyle>
            <a:lvl1pPr algn="l" eaLnBrk="1" hangingPunct="1" latinLnBrk="0">
              <a:defRPr sz="1200" kumimoji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t>30.01.2023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/>
        </p:spPr>
        <p:txBody>
          <a:bodyPr anchor="b" bIns="0" lIns="0" rIns="0" tIns="0" vert="horz"/>
          <a:lstStyle>
            <a:lvl1pPr algn="l" eaLnBrk="1" hangingPunct="1" latinLnBrk="0">
              <a:defRPr sz="1200" kumimoji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/>
        </p:spPr>
        <p:txBody>
          <a:bodyPr anchor="b" bIns="0" lIns="0" rIns="0" tIns="0" vert="horz"/>
          <a:lstStyle>
            <a:lvl1pPr algn="r" eaLnBrk="1" hangingPunct="1" latinLnBrk="0">
              <a:defRPr sz="1200" kumimoji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eaLnBrk="1" hangingPunct="1" latinLnBrk="0" rtl="0">
        <a:spcBef>
          <a:spcPct val="0"/>
        </a:spcBef>
        <a:buNone/>
        <a:defRPr b="0" sz="5000" kern="1200" kumimoji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algn="l" eaLnBrk="1" hangingPunct="1" indent="-274320" latinLnBrk="0" marL="274320" rtl="0">
        <a:spcBef>
          <a:spcPct val="20000"/>
        </a:spcBef>
        <a:buClr>
          <a:schemeClr val="accent3"/>
        </a:buClr>
        <a:buSzPct val="95000"/>
        <a:buFont typeface="Wingdings 2"/>
        <a:buChar char=""/>
        <a:defRPr sz="26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46888" latinLnBrk="0" marL="640080" rtl="0">
        <a:spcBef>
          <a:spcPct val="20000"/>
        </a:spcBef>
        <a:buClr>
          <a:schemeClr val="accent1"/>
        </a:buClr>
        <a:buSzPct val="85000"/>
        <a:buFont typeface="Wingdings 2"/>
        <a:buChar char="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46888" latinLnBrk="0" marL="914400" rtl="0">
        <a:spcBef>
          <a:spcPct val="20000"/>
        </a:spcBef>
        <a:buClr>
          <a:schemeClr val="accent2"/>
        </a:buClr>
        <a:buSzPct val="70000"/>
        <a:buFont typeface="Wingdings 2"/>
        <a:buChar char=""/>
        <a:defRPr sz="21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210312" latinLnBrk="0" marL="1188720" rtl="0">
        <a:spcBef>
          <a:spcPct val="20000"/>
        </a:spcBef>
        <a:buClr>
          <a:schemeClr val="accent3"/>
        </a:buClr>
        <a:buSzPct val="65000"/>
        <a:buFont typeface="Wingdings 2"/>
        <a:buChar char="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210312" latinLnBrk="0" marL="1463040" rtl="0">
        <a:spcBef>
          <a:spcPct val="20000"/>
        </a:spcBef>
        <a:buClr>
          <a:schemeClr val="accent4"/>
        </a:buClr>
        <a:buSzPct val="65000"/>
        <a:buFont typeface="Wingdings 2"/>
        <a:buChar char="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10312" latinLnBrk="0" marL="1737360" rtl="0">
        <a:spcBef>
          <a:spcPct val="20000"/>
        </a:spcBef>
        <a:buClr>
          <a:schemeClr val="accent5"/>
        </a:buClr>
        <a:buSzPct val="80000"/>
        <a:buFont typeface="Wingdings 2"/>
        <a:buChar char="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920240" rtl="0">
        <a:spcBef>
          <a:spcPct val="20000"/>
        </a:spcBef>
        <a:buClr>
          <a:schemeClr val="accent6"/>
        </a:buClr>
        <a:buSzPct val="80000"/>
        <a:buFont typeface="Wingdings 2"/>
        <a:buChar char=""/>
        <a:defRPr baseline="0"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2194560" rtl="0">
        <a:spcBef>
          <a:spcPct val="20000"/>
        </a:spcBef>
        <a:buClr>
          <a:schemeClr val="tx2"/>
        </a:buClr>
        <a:buChar char="•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468880" rtl="0">
        <a:spcBef>
          <a:spcPct val="20000"/>
        </a:spcBef>
        <a:buClr>
          <a:schemeClr val="tx2"/>
        </a:buClr>
        <a:buFontTx/>
        <a:buChar char="•"/>
        <a:defRPr baseline="0" sz="14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p>
            <a:pPr algn="ctr"/>
            <a:r>
              <a:rPr b="1" dirty="0" sz="3600" lang="tr-TR" smtClean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b="1" dirty="0" sz="3200" lang="tr-TR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b="1" dirty="0" sz="3200" lang="tr-TR" smtClean="0">
                <a:latin typeface="Times New Roman" pitchFamily="18" charset="0"/>
                <a:cs typeface="Times New Roman" pitchFamily="18" charset="0"/>
              </a:rPr>
              <a:t>KAYAKLI KOŞU ELEME YARIŞMASI</a:t>
            </a:r>
          </a:p>
          <a:p>
            <a:pPr algn="ctr"/>
            <a:r>
              <a:rPr b="1" dirty="0" sz="3200" lang="tr-TR">
                <a:latin typeface="Times New Roman" pitchFamily="18" charset="0"/>
                <a:cs typeface="Times New Roman" pitchFamily="18" charset="0"/>
              </a:rPr>
              <a:t>	</a:t>
            </a:r>
            <a:r>
              <a:rPr b="1" dirty="0" sz="3200" lang="tr-TR" smtClean="0">
                <a:latin typeface="Times New Roman" pitchFamily="18" charset="0"/>
                <a:cs typeface="Times New Roman" pitchFamily="18" charset="0"/>
              </a:rPr>
              <a:t>HAKKARİ / YÜKSEKOVA </a:t>
            </a:r>
          </a:p>
          <a:p>
            <a:pPr algn="ctr"/>
            <a:r>
              <a:rPr b="1" dirty="0" sz="3200" lang="tr-TR" smtClean="0">
                <a:latin typeface="Times New Roman" pitchFamily="18" charset="0"/>
                <a:cs typeface="Times New Roman" pitchFamily="18" charset="0"/>
              </a:rPr>
              <a:t>04-06 ŞUBAT 2023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/>
        </p:spPr>
      </p:pic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p>
            <a:pPr algn="ctr"/>
            <a:r>
              <a:rPr b="1" dirty="0" lang="tr-TR" u="sng" smtClean="0"/>
              <a:t>İL YOKLAMASI</a:t>
            </a:r>
            <a:endParaRPr dirty="0" lang="tr-TR" u="sng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66667" lnSpcReduction="20000"/>
          </a:bodyPr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pPr>
              <a:buNone/>
            </a:pPr>
            <a:r>
              <a:rPr b="1" dirty="0" sz="2400" lang="tr-TR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   ORDU                                        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b="1" dirty="0" sz="2400" lang="tr-TR" smtClean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b="1" dirty="0" lang="tr-TR" smtClean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b="1" dirty="0" lang="tr-TR" smtClean="0">
                <a:latin typeface="Times New Roman" pitchFamily="18" charset="0"/>
                <a:cs typeface="Times New Roman" pitchFamily="18" charset="0"/>
              </a:rPr>
              <a:t>ARTVİN</a:t>
            </a:r>
            <a:endParaRPr b="1" dirty="0" lang="tr-TR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p>
            <a:pPr algn="ctr"/>
            <a:r>
              <a:rPr b="1" dirty="0" lang="tr-TR" smtClean="0"/>
              <a:t>YARIŞMA PROGRAMI</a:t>
            </a:r>
            <a:endParaRPr b="1" dirty="0" lang="tr-TR"/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p>
            <a:pPr algn="ctr" indent="0" marL="0">
              <a:buNone/>
            </a:pPr>
            <a:r>
              <a:rPr b="1" dirty="0" lang="tr-TR" u="sng" smtClean="0">
                <a:latin typeface="+mj-lt"/>
              </a:rPr>
              <a:t> </a:t>
            </a:r>
            <a:endParaRPr altLang="en-US" lang="zh-CN"/>
          </a:p>
          <a:p>
            <a:pPr algn="ctr" indent="0" marL="0">
              <a:buNone/>
            </a:pPr>
            <a:r>
              <a:rPr b="1" dirty="0" lang="en-US" u="sng" smtClean="0">
                <a:latin typeface="+mj-lt"/>
              </a:rPr>
              <a:t>0</a:t>
            </a:r>
            <a:r>
              <a:rPr b="1" dirty="0" lang="en-US" u="sng" smtClean="0">
                <a:latin typeface="+mj-lt"/>
              </a:rPr>
              <a:t>4</a:t>
            </a:r>
            <a:r>
              <a:rPr b="1" dirty="0" lang="en-US" u="sng" smtClean="0">
                <a:latin typeface="+mj-lt"/>
              </a:rPr>
              <a:t>/</a:t>
            </a:r>
            <a:r>
              <a:rPr altLang="en-US" b="1" dirty="0" lang="tr-TR" u="sng" smtClean="0">
                <a:latin typeface="+mj-lt"/>
              </a:rPr>
              <a:t>Ş</a:t>
            </a:r>
            <a:r>
              <a:rPr altLang="en-US" b="1" dirty="0" lang="en-US" u="sng" smtClean="0">
                <a:latin typeface="+mj-lt"/>
              </a:rPr>
              <a:t>U</a:t>
            </a:r>
            <a:r>
              <a:rPr altLang="en-US" b="1" dirty="0" lang="en-US" u="sng" smtClean="0">
                <a:latin typeface="+mj-lt"/>
              </a:rPr>
              <a:t>B</a:t>
            </a:r>
            <a:r>
              <a:rPr altLang="en-US" b="1" dirty="0" lang="en-US" u="sng" smtClean="0">
                <a:latin typeface="+mj-lt"/>
              </a:rPr>
              <a:t>A</a:t>
            </a:r>
            <a:r>
              <a:rPr altLang="en-US" b="1" dirty="0" lang="en-US" u="sng" smtClean="0">
                <a:latin typeface="+mj-lt"/>
              </a:rPr>
              <a:t>T</a:t>
            </a:r>
            <a:r>
              <a:rPr altLang="en-US" b="1" dirty="0" lang="en-US" u="sng" smtClean="0">
                <a:latin typeface="+mj-lt"/>
              </a:rPr>
              <a:t> </a:t>
            </a:r>
            <a:r>
              <a:rPr altLang="en-US" b="1" dirty="0" lang="en-US" u="sng" smtClean="0">
                <a:latin typeface="+mj-lt"/>
              </a:rPr>
              <a:t>2</a:t>
            </a:r>
            <a:r>
              <a:rPr altLang="en-US" b="1" dirty="0" lang="en-US" u="sng" smtClean="0">
                <a:latin typeface="+mj-lt"/>
              </a:rPr>
              <a:t>0</a:t>
            </a:r>
            <a:r>
              <a:rPr altLang="en-US" b="1" dirty="0" lang="en-US" u="sng" smtClean="0">
                <a:latin typeface="+mj-lt"/>
              </a:rPr>
              <a:t>2</a:t>
            </a:r>
            <a:r>
              <a:rPr altLang="en-US" b="1" dirty="0" lang="en-US" u="sng" smtClean="0">
                <a:latin typeface="+mj-lt"/>
              </a:rPr>
              <a:t>3</a:t>
            </a:r>
            <a:r>
              <a:rPr altLang="en-US" b="1" dirty="0" lang="en-US" u="sng" smtClean="0">
                <a:latin typeface="+mj-lt"/>
              </a:rPr>
              <a:t>.</a:t>
            </a:r>
            <a:r>
              <a:rPr altLang="en-US" b="1" dirty="0" lang="en-US" u="sng" smtClean="0">
                <a:latin typeface="+mj-lt"/>
              </a:rPr>
              <a:t>T</a:t>
            </a:r>
            <a:r>
              <a:rPr altLang="en-US" b="1" dirty="0" lang="en-US" u="sng" smtClean="0">
                <a:latin typeface="+mj-lt"/>
              </a:rPr>
              <a:t>E</a:t>
            </a:r>
            <a:r>
              <a:rPr altLang="en-US" b="1" dirty="0" lang="en-US" u="sng" smtClean="0">
                <a:latin typeface="+mj-lt"/>
              </a:rPr>
              <a:t>K</a:t>
            </a:r>
            <a:r>
              <a:rPr altLang="en-US" b="1" dirty="0" lang="en-US" u="sng" smtClean="0">
                <a:latin typeface="+mj-lt"/>
              </a:rPr>
              <a:t>N</a:t>
            </a:r>
            <a:r>
              <a:rPr altLang="en-US" b="1" dirty="0" lang="tr-TR" u="sng" smtClean="0">
                <a:latin typeface="+mj-lt"/>
              </a:rPr>
              <a:t>İ</a:t>
            </a:r>
            <a:r>
              <a:rPr altLang="en-US" b="1" dirty="0" lang="en-US" u="sng" smtClean="0">
                <a:latin typeface="+mj-lt"/>
              </a:rPr>
              <a:t>K</a:t>
            </a:r>
            <a:r>
              <a:rPr altLang="en-US" b="1" dirty="0" lang="en-US" u="sng" smtClean="0">
                <a:latin typeface="+mj-lt"/>
              </a:rPr>
              <a:t> </a:t>
            </a:r>
            <a:r>
              <a:rPr altLang="en-US" b="1" dirty="0" lang="en-US" u="sng" smtClean="0">
                <a:latin typeface="+mj-lt"/>
              </a:rPr>
              <a:t>T</a:t>
            </a:r>
            <a:r>
              <a:rPr altLang="en-US" b="1" dirty="0" lang="en-US" u="sng" smtClean="0">
                <a:latin typeface="+mj-lt"/>
              </a:rPr>
              <a:t>O</a:t>
            </a:r>
            <a:r>
              <a:rPr altLang="en-US" b="1" dirty="0" lang="en-US" u="sng" smtClean="0">
                <a:latin typeface="+mj-lt"/>
              </a:rPr>
              <a:t>P</a:t>
            </a:r>
            <a:r>
              <a:rPr altLang="en-US" b="1" dirty="0" lang="en-US" u="sng" smtClean="0">
                <a:latin typeface="+mj-lt"/>
              </a:rPr>
              <a:t>L</a:t>
            </a:r>
            <a:r>
              <a:rPr altLang="en-US" b="1" dirty="0" lang="en-US" u="sng" smtClean="0">
                <a:latin typeface="+mj-lt"/>
              </a:rPr>
              <a:t>A</a:t>
            </a:r>
            <a:r>
              <a:rPr altLang="en-US" b="1" dirty="0" lang="en-US" u="sng" smtClean="0">
                <a:latin typeface="+mj-lt"/>
              </a:rPr>
              <a:t>N</a:t>
            </a:r>
            <a:r>
              <a:rPr altLang="en-US" b="1" dirty="0" lang="en-US" u="sng" smtClean="0">
                <a:latin typeface="+mj-lt"/>
              </a:rPr>
              <a:t>T</a:t>
            </a:r>
            <a:r>
              <a:rPr altLang="en-US" b="1" dirty="0" lang="en-US" u="sng" smtClean="0">
                <a:latin typeface="+mj-lt"/>
              </a:rPr>
              <a:t>I</a:t>
            </a:r>
            <a:r>
              <a:rPr altLang="en-US" b="1" dirty="0" lang="en-US" u="sng" smtClean="0">
                <a:latin typeface="+mj-lt"/>
              </a:rPr>
              <a:t> </a:t>
            </a:r>
            <a:r>
              <a:rPr b="1" dirty="0" lang="tr-TR" u="sng" smtClean="0">
                <a:latin typeface="+mj-lt"/>
              </a:rPr>
              <a:t>  </a:t>
            </a:r>
            <a:endParaRPr altLang="en-US" lang="zh-CN"/>
          </a:p>
          <a:p>
            <a:pPr>
              <a:buNone/>
            </a:pPr>
            <a:endParaRPr dirty="0" sz="2400" lang="tr-TR" smtClean="0">
              <a:latin typeface="+mj-lt"/>
            </a:endParaRPr>
          </a:p>
          <a:p>
            <a:pPr>
              <a:buNone/>
            </a:pPr>
            <a:r>
              <a:rPr b="1" dirty="0" sz="2400" lang="en-US" u="sng" smtClean="0">
                <a:latin typeface="+mj-lt"/>
              </a:rPr>
              <a:t>0</a:t>
            </a:r>
            <a:r>
              <a:rPr b="1" dirty="0" sz="2400" lang="en-US" u="sng" smtClean="0">
                <a:latin typeface="+mj-lt"/>
              </a:rPr>
              <a:t>5</a:t>
            </a:r>
            <a:r>
              <a:rPr b="1" dirty="0" sz="2400" lang="en-US" u="sng" smtClean="0">
                <a:latin typeface="+mj-lt"/>
              </a:rPr>
              <a:t>/</a:t>
            </a:r>
            <a:r>
              <a:rPr altLang="en-US" b="1" dirty="0" sz="2400" lang="tr-TR" u="sng" smtClean="0">
                <a:latin typeface="+mj-lt"/>
              </a:rPr>
              <a:t>Ş</a:t>
            </a:r>
            <a:r>
              <a:rPr altLang="en-US" b="1" dirty="0" sz="2400" lang="en-US" u="sng" smtClean="0">
                <a:latin typeface="+mj-lt"/>
              </a:rPr>
              <a:t>U</a:t>
            </a:r>
            <a:r>
              <a:rPr altLang="en-US" b="1" dirty="0" sz="2400" lang="en-US" u="sng" smtClean="0">
                <a:latin typeface="+mj-lt"/>
              </a:rPr>
              <a:t>B</a:t>
            </a:r>
            <a:r>
              <a:rPr altLang="en-US" b="1" dirty="0" sz="2400" lang="en-US" u="sng" smtClean="0">
                <a:latin typeface="+mj-lt"/>
              </a:rPr>
              <a:t>A</a:t>
            </a:r>
            <a:r>
              <a:rPr altLang="en-US" b="1" dirty="0" sz="2400" lang="en-US" u="sng" smtClean="0">
                <a:latin typeface="+mj-lt"/>
              </a:rPr>
              <a:t>T</a:t>
            </a:r>
            <a:r>
              <a:rPr altLang="en-US" b="1" dirty="0" sz="2400" lang="en-US" u="sng" smtClean="0">
                <a:latin typeface="+mj-lt"/>
              </a:rPr>
              <a:t> </a:t>
            </a:r>
            <a:r>
              <a:rPr altLang="en-US" b="1" dirty="0" sz="2400" lang="en-US" u="sng" smtClean="0">
                <a:latin typeface="+mj-lt"/>
              </a:rPr>
              <a:t>.</a:t>
            </a:r>
            <a:r>
              <a:rPr altLang="en-US" b="1" dirty="0" sz="2400" lang="en-US" u="sng" smtClean="0">
                <a:latin typeface="+mj-lt"/>
              </a:rPr>
              <a:t>2</a:t>
            </a:r>
            <a:r>
              <a:rPr altLang="en-US" b="1" dirty="0" sz="2400" lang="en-US" u="sng" smtClean="0">
                <a:latin typeface="+mj-lt"/>
              </a:rPr>
              <a:t>0</a:t>
            </a:r>
            <a:r>
              <a:rPr altLang="en-US" b="1" dirty="0" sz="2400" lang="en-US" u="sng" smtClean="0">
                <a:latin typeface="+mj-lt"/>
              </a:rPr>
              <a:t>2</a:t>
            </a:r>
            <a:r>
              <a:rPr altLang="en-US" b="1" dirty="0" sz="2400" lang="en-US" u="sng" smtClean="0">
                <a:latin typeface="+mj-lt"/>
              </a:rPr>
              <a:t>3</a:t>
            </a:r>
            <a:r>
              <a:rPr altLang="en-US" b="1" dirty="0" sz="2400" lang="en-US" u="sng" smtClean="0">
                <a:latin typeface="+mj-lt"/>
              </a:rPr>
              <a:t> </a:t>
            </a:r>
            <a:r>
              <a:rPr altLang="en-US" b="1" dirty="0" sz="2400" lang="en-US" u="sng" smtClean="0">
                <a:latin typeface="+mj-lt"/>
              </a:rPr>
              <a:t>.</a:t>
            </a:r>
            <a:r>
              <a:rPr altLang="en-US" b="1" dirty="0" sz="2400" lang="en-US" u="sng" smtClean="0">
                <a:latin typeface="+mj-lt"/>
              </a:rPr>
              <a:t>K</a:t>
            </a:r>
            <a:r>
              <a:rPr b="1" dirty="0" sz="2400" lang="tr-TR" u="sng" smtClean="0">
                <a:latin typeface="+mj-lt"/>
              </a:rPr>
              <a:t>LASİK TEKNİK YARIŞMASI</a:t>
            </a:r>
            <a:r>
              <a:rPr b="1" dirty="0" sz="2400" lang="en-US" u="sng" smtClean="0">
                <a:latin typeface="+mj-lt"/>
              </a:rPr>
              <a:t> </a:t>
            </a:r>
            <a:endParaRPr altLang="en-US" lang="zh-CN"/>
          </a:p>
          <a:p>
            <a:r>
              <a:rPr dirty="0" sz="2400" lang="tr-TR" smtClean="0">
                <a:latin typeface="+mj-lt"/>
              </a:rPr>
              <a:t>PİST TANIMA 	: 09:15 – 09:45</a:t>
            </a:r>
          </a:p>
          <a:p>
            <a:r>
              <a:rPr dirty="0" sz="2400" lang="tr-TR" smtClean="0">
                <a:latin typeface="+mj-lt"/>
              </a:rPr>
              <a:t>YARIŞMA SAATİ	: 10:00 </a:t>
            </a:r>
            <a:endParaRPr dirty="0" sz="2400" lang="tr-TR" smtClean="0">
              <a:latin typeface="+mj-lt"/>
            </a:endParaRPr>
          </a:p>
          <a:p>
            <a:pPr>
              <a:buNone/>
            </a:pPr>
            <a:endParaRPr dirty="0" sz="2400" lang="tr-TR" smtClean="0">
              <a:latin typeface="+mj-lt"/>
            </a:endParaRPr>
          </a:p>
          <a:p>
            <a:pPr>
              <a:buNone/>
            </a:pPr>
            <a:r>
              <a:rPr b="1" dirty="0" sz="2400" lang="en-US" u="sng" smtClean="0">
                <a:latin typeface="+mj-lt"/>
              </a:rPr>
              <a:t>0</a:t>
            </a:r>
            <a:r>
              <a:rPr b="1" dirty="0" sz="2400" lang="en-US" u="sng" smtClean="0">
                <a:latin typeface="+mj-lt"/>
              </a:rPr>
              <a:t>6</a:t>
            </a:r>
            <a:r>
              <a:rPr b="1" dirty="0" sz="2400" lang="en-US" u="sng" smtClean="0">
                <a:latin typeface="+mj-lt"/>
              </a:rPr>
              <a:t>/</a:t>
            </a:r>
            <a:r>
              <a:rPr altLang="en-US" b="1" dirty="0" sz="2400" lang="tr-TR" u="sng" smtClean="0">
                <a:latin typeface="+mj-lt"/>
              </a:rPr>
              <a:t>Ş</a:t>
            </a:r>
            <a:r>
              <a:rPr altLang="en-US" b="1" dirty="0" sz="2400" lang="en-US" u="sng" smtClean="0">
                <a:latin typeface="+mj-lt"/>
              </a:rPr>
              <a:t>U</a:t>
            </a:r>
            <a:r>
              <a:rPr altLang="en-US" b="1" dirty="0" sz="2400" lang="en-US" u="sng" smtClean="0">
                <a:latin typeface="+mj-lt"/>
              </a:rPr>
              <a:t>B</a:t>
            </a:r>
            <a:r>
              <a:rPr altLang="en-US" b="1" dirty="0" sz="2400" lang="en-US" u="sng" smtClean="0">
                <a:latin typeface="+mj-lt"/>
              </a:rPr>
              <a:t>A</a:t>
            </a:r>
            <a:r>
              <a:rPr altLang="en-US" b="1" dirty="0" sz="2400" lang="en-US" u="sng" smtClean="0">
                <a:latin typeface="+mj-lt"/>
              </a:rPr>
              <a:t>T</a:t>
            </a:r>
            <a:r>
              <a:rPr altLang="en-US" b="1" dirty="0" sz="2400" lang="en-US" u="sng" smtClean="0">
                <a:latin typeface="+mj-lt"/>
              </a:rPr>
              <a:t> </a:t>
            </a:r>
            <a:r>
              <a:rPr altLang="en-US" b="1" dirty="0" sz="2400" lang="en-US" u="sng" smtClean="0">
                <a:latin typeface="+mj-lt"/>
              </a:rPr>
              <a:t>.</a:t>
            </a:r>
            <a:r>
              <a:rPr altLang="en-US" b="1" dirty="0" sz="2400" lang="en-US" u="sng" smtClean="0">
                <a:latin typeface="+mj-lt"/>
              </a:rPr>
              <a:t>S</a:t>
            </a:r>
            <a:r>
              <a:rPr b="1" dirty="0" sz="2400" lang="tr-TR" u="sng" smtClean="0">
                <a:latin typeface="+mj-lt"/>
              </a:rPr>
              <a:t>ERBEST TEKNİK YARIŞMASI</a:t>
            </a:r>
            <a:endParaRPr altLang="en-US" lang="zh-CN"/>
          </a:p>
          <a:p>
            <a:r>
              <a:rPr dirty="0" sz="2400" lang="tr-TR" smtClean="0">
                <a:latin typeface="+mj-lt"/>
              </a:rPr>
              <a:t>PİST TANIMA	: 08:45 – 09:15</a:t>
            </a:r>
          </a:p>
          <a:p>
            <a:r>
              <a:rPr dirty="0" sz="2400" lang="tr-TR" smtClean="0">
                <a:latin typeface="+mj-lt"/>
              </a:rPr>
              <a:t>YARIŞMA SAATİ	: 09:30</a:t>
            </a:r>
          </a:p>
          <a:p>
            <a:endParaRPr dirty="0" sz="2000" lang="tr-TR" smtClean="0">
              <a:latin typeface="+mj-lt"/>
            </a:endParaRPr>
          </a:p>
          <a:p>
            <a:endParaRPr dirty="0" sz="2000" lang="tr-TR">
              <a:latin typeface="+mj-lt"/>
            </a:endParaRPr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p>
            <a:pPr algn="ctr"/>
            <a:r>
              <a:rPr dirty="0" lang="tr-TR" smtClean="0"/>
              <a:t> </a:t>
            </a:r>
            <a:r>
              <a:rPr b="1" dirty="0" lang="tr-TR" u="sng" smtClean="0"/>
              <a:t>START SIRALAMASI</a:t>
            </a:r>
            <a:endParaRPr b="1" dirty="0" lang="tr-TR" u="sng"/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 lnSpcReduction="10000"/>
          </a:bodyPr>
          <a:p>
            <a:pPr indent="0" marL="0">
              <a:buNone/>
            </a:pPr>
            <a:r>
              <a:rPr b="1" dirty="0" lang="tr-TR" u="sng" smtClean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indent="0" marL="0">
              <a:buNone/>
            </a:pPr>
            <a:r>
              <a:rPr dirty="0" sz="2800" lang="tr-TR" smtClean="0">
                <a:latin typeface="+mj-lt"/>
              </a:rPr>
              <a:t>U21+ Kadınlar ve Erkekler,</a:t>
            </a:r>
          </a:p>
          <a:p>
            <a:pPr indent="0" marL="0">
              <a:buNone/>
            </a:pPr>
            <a:r>
              <a:rPr dirty="0" sz="2800" lang="tr-TR" smtClean="0">
                <a:latin typeface="+mj-lt"/>
              </a:rPr>
              <a:t>U20 Kadınlar ve Erkekler,</a:t>
            </a:r>
          </a:p>
          <a:p>
            <a:pPr indent="0" marL="0">
              <a:buNone/>
            </a:pPr>
            <a:r>
              <a:rPr dirty="0" sz="2800" lang="tr-TR" smtClean="0">
                <a:latin typeface="+mj-lt"/>
              </a:rPr>
              <a:t>U18 Kızlar ve Erkekler</a:t>
            </a:r>
            <a:endParaRPr dirty="0" lang="tr-TR" smtClean="0">
              <a:solidFill>
                <a:srgbClr val="FF0000"/>
              </a:solidFill>
              <a:latin typeface="+mj-lt"/>
            </a:endParaRPr>
          </a:p>
          <a:p>
            <a:pPr indent="0" marL="0">
              <a:buNone/>
            </a:pPr>
            <a:r>
              <a:rPr b="1" dirty="0" lang="tr-TR" u="sng" smtClean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indent="0" marL="0">
              <a:buNone/>
            </a:pPr>
            <a:r>
              <a:rPr dirty="0" sz="2800" lang="tr-TR" smtClean="0">
                <a:latin typeface="+mj-lt"/>
              </a:rPr>
              <a:t>U16 Kızlar ve Erkekler, </a:t>
            </a:r>
          </a:p>
          <a:p>
            <a:pPr indent="0" marL="0">
              <a:buNone/>
            </a:pPr>
            <a:r>
              <a:rPr dirty="0" sz="2800" lang="tr-TR" smtClean="0">
                <a:latin typeface="+mj-lt"/>
              </a:rPr>
              <a:t>U14 Kızlar ve Erkekler</a:t>
            </a:r>
            <a:endParaRPr dirty="0" lang="tr-TR" smtClean="0">
              <a:solidFill>
                <a:srgbClr val="FF0000"/>
              </a:solidFill>
              <a:latin typeface="+mj-lt"/>
            </a:endParaRPr>
          </a:p>
          <a:p>
            <a:pPr indent="0" marL="0">
              <a:buNone/>
            </a:pPr>
            <a:r>
              <a:rPr b="1" dirty="0" lang="tr-TR" u="sng" smtClean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indent="0" marL="0">
              <a:buNone/>
            </a:pPr>
            <a:r>
              <a:rPr dirty="0" sz="2800" lang="tr-TR" smtClean="0">
                <a:latin typeface="+mj-lt"/>
              </a:rPr>
              <a:t>U13 Kızlar ve Erkekler,</a:t>
            </a:r>
          </a:p>
          <a:p>
            <a:pPr indent="0" marL="0">
              <a:buNone/>
            </a:pPr>
            <a:r>
              <a:rPr dirty="0" sz="2800" lang="tr-TR" smtClean="0">
                <a:latin typeface="+mj-lt"/>
              </a:rPr>
              <a:t>U12 Kızlar ve Erkekler</a:t>
            </a:r>
          </a:p>
          <a:p>
            <a:pPr indent="0" marL="0">
              <a:buNone/>
            </a:pPr>
            <a:endParaRPr dirty="0" sz="2000" lang="tr-TR">
              <a:latin typeface="+mj-lt"/>
            </a:endParaRPr>
          </a:p>
          <a:p>
            <a:pPr indent="0" marL="0">
              <a:buNone/>
            </a:pPr>
            <a:endParaRPr dirty="0" sz="2000" lang="tr-TR" smtClean="0">
              <a:latin typeface="+mj-lt"/>
            </a:endParaRPr>
          </a:p>
          <a:p>
            <a:pPr indent="0" marL="0">
              <a:buNone/>
            </a:pPr>
            <a:endParaRPr dirty="0" sz="2000" lang="tr-TR" smtClean="0">
              <a:latin typeface="+mj-lt"/>
            </a:endParaRPr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p>
            <a:pPr algn="ctr"/>
            <a:r>
              <a:rPr b="1" dirty="0" lang="tr-TR" u="sng" smtClean="0"/>
              <a:t>ERKEKLERİN MESAFELERİ</a:t>
            </a:r>
            <a:endParaRPr b="1" dirty="0" lang="tr-TR" u="sng"/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</p:nvPr>
        </p:nvGraphicFramePr>
        <p:xfrm>
          <a:off x="439647" y="1700805"/>
          <a:ext cx="8229600" cy="4392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68844">
                <a:tc>
                  <a:txBody>
                    <a:bodyPr/>
                    <a:p>
                      <a:pPr algn="ctr"/>
                      <a:r>
                        <a:rPr dirty="0" sz="2400" lang="tr-TR" smtClean="0">
                          <a:latin typeface="+mj-lt"/>
                        </a:rPr>
                        <a:t>KATEGORİLER</a:t>
                      </a:r>
                      <a:endParaRPr dirty="0" sz="2400" lang="tr-TR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 indent="0" marL="0">
                        <a:buNone/>
                      </a:pPr>
                      <a:r>
                        <a:rPr baseline="0" dirty="0" sz="2400" lang="tr-TR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dirty="0" sz="2400" lang="tr-TR" smtClean="0">
                          <a:latin typeface="+mj-lt"/>
                        </a:rPr>
                        <a:t>2.GÜN</a:t>
                      </a:r>
                      <a:r>
                        <a:rPr dirty="0" lang="tr-TR" smtClean="0">
                          <a:latin typeface="+mj-lt"/>
                        </a:rPr>
                        <a:t> </a:t>
                      </a:r>
                      <a:endParaRPr dirty="0" lang="tr-TR">
                        <a:latin typeface="+mj-lt"/>
                      </a:endParaRPr>
                    </a:p>
                  </a:txBody>
                  <a:tcPr anchor="ctr"/>
                </a:tc>
              </a:tr>
              <a:tr h="503378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U21+</a:t>
                      </a:r>
                      <a:r>
                        <a:rPr baseline="0" b="1" dirty="0" sz="2400" lang="tr-TR" smtClean="0">
                          <a:latin typeface="+mj-lt"/>
                        </a:rPr>
                        <a:t>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 10 km 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10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8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U20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10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10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8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U18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7,5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8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U16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8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U14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 2,5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8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U13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8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U12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1,5</a:t>
                      </a:r>
                      <a:r>
                        <a:rPr baseline="0" b="1" dirty="0" sz="2400" lang="tr-TR" smtClean="0">
                          <a:latin typeface="+mj-lt"/>
                        </a:rPr>
                        <a:t>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p>
            <a:pPr algn="ctr"/>
            <a:r>
              <a:rPr b="1" dirty="0" lang="tr-TR" u="sng" smtClean="0"/>
              <a:t>BAYANLARIN </a:t>
            </a:r>
            <a:r>
              <a:rPr b="1" dirty="0" lang="tr-TR" u="sng"/>
              <a:t>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539552" y="1772821"/>
          <a:ext cx="8229600" cy="453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897331">
                <a:tc>
                  <a:txBody>
                    <a:bodyPr/>
                    <a:p>
                      <a:pPr algn="ctr"/>
                      <a:r>
                        <a:rPr dirty="0" sz="2400" lang="tr-TR" smtClean="0">
                          <a:latin typeface="+mj-lt"/>
                        </a:rPr>
                        <a:t>KATEGORİLER</a:t>
                      </a:r>
                      <a:endParaRPr dirty="0" sz="2400" lang="tr-TR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 indent="0" marL="0">
                        <a:buNone/>
                      </a:pPr>
                      <a:r>
                        <a:rPr baseline="0" dirty="0" sz="2400" lang="tr-TR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p>
                      <a:pPr algn="ctr"/>
                      <a:r>
                        <a:rPr dirty="0" sz="2400" lang="tr-TR" smtClean="0">
                          <a:latin typeface="+mj-lt"/>
                        </a:rPr>
                        <a:t>2.GÜN</a:t>
                      </a:r>
                      <a:r>
                        <a:rPr dirty="0" lang="tr-TR" smtClean="0">
                          <a:latin typeface="+mj-lt"/>
                        </a:rPr>
                        <a:t> </a:t>
                      </a:r>
                      <a:endParaRPr dirty="0" lang="tr-TR">
                        <a:latin typeface="+mj-lt"/>
                      </a:endParaRPr>
                    </a:p>
                  </a:txBody>
                  <a:tcPr anchor="ctr"/>
                </a:tc>
              </a:tr>
              <a:tr h="519881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U21+ Kadınlar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</a:tc>
              </a:tr>
              <a:tr h="519881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U20 Kadınlar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7,5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19881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U18 Kızlar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19881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U16 Kızlar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5 km 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19881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U14 Kızlar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19881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U13 Kızlar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 1,5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19881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U12 Kızlar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1,5 km</a:t>
                      </a:r>
                      <a:r>
                        <a:rPr baseline="0" b="1" dirty="0" sz="2400" lang="tr-TR" smtClean="0">
                          <a:latin typeface="+mj-lt"/>
                        </a:rPr>
                        <a:t> 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1,5 km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Autofit/>
          </a:bodyPr>
          <a:p>
            <a:pPr algn="ctr"/>
            <a:r>
              <a:rPr b="1" dirty="0" sz="3600" lang="tr-TR" u="sng" smtClean="0"/>
              <a:t>KAYAKLI KOŞU ETAP YARIŞMA KOTALARI</a:t>
            </a:r>
            <a:endParaRPr b="1" dirty="0" sz="3600" lang="tr-TR" u="sng"/>
          </a:p>
        </p:txBody>
      </p:sp>
      <p:graphicFrame>
        <p:nvGraphicFramePr>
          <p:cNvPr id="4194306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539552" y="1340768"/>
          <a:ext cx="8280920" cy="5130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648072">
                <a:tc>
                  <a:txBody>
                    <a:bodyPr/>
                    <a:p>
                      <a:pPr algn="ctr"/>
                      <a:r>
                        <a:rPr dirty="0" sz="2400" lang="tr-TR" smtClean="0">
                          <a:latin typeface="+mj-lt"/>
                        </a:rPr>
                        <a:t>KATEGORİLER</a:t>
                      </a:r>
                      <a:endParaRPr dirty="0" sz="2400" lang="tr-TR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 indent="0" marL="0">
                        <a:buNone/>
                      </a:pPr>
                      <a:r>
                        <a:rPr baseline="0" dirty="0" sz="2400" lang="tr-TR" smtClean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</a:tr>
              <a:tr h="787336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U21+ </a:t>
                      </a:r>
                      <a:r>
                        <a:rPr baseline="0" b="1" dirty="0" sz="2400" lang="tr-TR" smtClean="0">
                          <a:latin typeface="+mj-lt"/>
                        </a:rPr>
                        <a:t>Erkekler</a:t>
                      </a:r>
                    </a:p>
                    <a:p>
                      <a:r>
                        <a:rPr b="1" dirty="0" sz="2400" lang="tr-TR" smtClean="0">
                          <a:latin typeface="+mj-lt"/>
                        </a:rPr>
                        <a:t>U21+ Kadınlar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20 sporcu </a:t>
                      </a:r>
                    </a:p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12 sporcu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7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U20 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U20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20</a:t>
                      </a:r>
                      <a:r>
                        <a:rPr baseline="0" b="1" dirty="0" sz="2400" lang="tr-TR" smtClean="0">
                          <a:latin typeface="+mj-lt"/>
                        </a:rPr>
                        <a:t> </a:t>
                      </a:r>
                      <a:r>
                        <a:rPr b="1" dirty="0" sz="2400" lang="tr-TR" smtClean="0">
                          <a:latin typeface="+mj-lt"/>
                        </a:rPr>
                        <a:t>sporcu </a:t>
                      </a:r>
                    </a:p>
                    <a:p>
                      <a:pPr algn="ctr" defTabSz="9144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12 sporcu</a:t>
                      </a:r>
                    </a:p>
                  </a:txBody>
                </a:tc>
              </a:tr>
              <a:tr h="503377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U18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</a:p>
                    <a:p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U18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aseline="0" b="1" dirty="0" sz="2400" lang="tr-TR" smtClean="0">
                          <a:latin typeface="+mj-lt"/>
                        </a:rPr>
                        <a:t>25 </a:t>
                      </a:r>
                      <a:r>
                        <a:rPr b="1" dirty="0" sz="2400" lang="tr-TR" smtClean="0">
                          <a:latin typeface="+mj-lt"/>
                        </a:rPr>
                        <a:t>sporcu </a:t>
                      </a:r>
                    </a:p>
                    <a:p>
                      <a:pPr algn="ctr" defTabSz="9144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</a:tc>
              </a:tr>
              <a:tr h="503377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U16 Kızlar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25</a:t>
                      </a:r>
                      <a:r>
                        <a:rPr baseline="0" b="1" dirty="0" sz="2400" lang="tr-TR" smtClean="0">
                          <a:latin typeface="+mj-lt"/>
                        </a:rPr>
                        <a:t> </a:t>
                      </a:r>
                      <a:r>
                        <a:rPr b="1" dirty="0" sz="2400" lang="tr-TR" smtClean="0">
                          <a:latin typeface="+mj-lt"/>
                        </a:rPr>
                        <a:t>sporcu 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7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U14 Kızlar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20 sporcu 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7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U13 Kızlar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20 sporcu 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503377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U12 Kızlar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20 sporcu 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p>
            <a:r>
              <a:rPr b="1" dirty="0" lang="tr-TR" u="sng"/>
              <a:t>TÜRKİYE ŞAMPİYONASI KOTALARI</a:t>
            </a:r>
            <a:endParaRPr dirty="0" lang="tr-TR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</p:nvPr>
        </p:nvGraphicFramePr>
        <p:xfrm>
          <a:off x="436209" y="1340768"/>
          <a:ext cx="8229600" cy="504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25035">
                <a:tc>
                  <a:txBody>
                    <a:bodyPr/>
                    <a:p>
                      <a:pPr algn="ctr"/>
                      <a:r>
                        <a:rPr dirty="0" sz="2400" lang="tr-TR" smtClean="0">
                          <a:latin typeface="+mj-lt"/>
                        </a:rPr>
                        <a:t>KATEGORİLER</a:t>
                      </a:r>
                      <a:endParaRPr dirty="0" sz="2400" lang="tr-TR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 indent="0" marL="0">
                        <a:buNone/>
                      </a:pPr>
                      <a:r>
                        <a:rPr baseline="0" dirty="0" sz="2400" lang="tr-TR" smtClean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</a:tr>
              <a:tr h="945063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U21+ </a:t>
                      </a:r>
                      <a:r>
                        <a:rPr baseline="0" b="1" dirty="0" sz="2400" lang="tr-TR" smtClean="0">
                          <a:latin typeface="+mj-lt"/>
                        </a:rPr>
                        <a:t>Erkekler</a:t>
                      </a:r>
                    </a:p>
                    <a:p>
                      <a:r>
                        <a:rPr b="1" dirty="0" sz="2400" lang="tr-TR" smtClean="0">
                          <a:latin typeface="+mj-lt"/>
                        </a:rPr>
                        <a:t>U21+ Kadınlar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10 sporcu </a:t>
                      </a:r>
                    </a:p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6</a:t>
                      </a:r>
                      <a:r>
                        <a:rPr baseline="0" b="1" dirty="0" sz="2400" lang="tr-TR" smtClean="0">
                          <a:latin typeface="+mj-lt"/>
                        </a:rPr>
                        <a:t> </a:t>
                      </a:r>
                      <a:r>
                        <a:rPr b="1" dirty="0" sz="2400" lang="tr-TR" smtClean="0">
                          <a:latin typeface="+mj-lt"/>
                        </a:rPr>
                        <a:t>sporcu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</a:tr>
              <a:tr h="945063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U20 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U20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2400" lang="tr-TR" smtClean="0">
                          <a:latin typeface="+mj-lt"/>
                        </a:rPr>
                        <a:t>10</a:t>
                      </a:r>
                      <a:r>
                        <a:rPr baseline="0" b="1" dirty="0" sz="2400" lang="tr-TR" smtClean="0">
                          <a:latin typeface="+mj-lt"/>
                        </a:rPr>
                        <a:t> </a:t>
                      </a:r>
                      <a:r>
                        <a:rPr b="1" dirty="0" sz="2400" lang="tr-TR" smtClean="0">
                          <a:latin typeface="+mj-lt"/>
                        </a:rPr>
                        <a:t>sporcu </a:t>
                      </a:r>
                    </a:p>
                    <a:p>
                      <a:pPr algn="ctr" defTabSz="9144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6 sporcu</a:t>
                      </a:r>
                    </a:p>
                  </a:txBody>
                </a:tc>
              </a:tr>
              <a:tr h="525035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U18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Kadınlar ve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Erkekler</a:t>
                      </a: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aseline="0" b="1" dirty="0" sz="2400" lang="tr-TR" smtClean="0">
                          <a:latin typeface="+mj-lt"/>
                        </a:rPr>
                        <a:t>15 </a:t>
                      </a:r>
                      <a:r>
                        <a:rPr b="1" dirty="0" sz="2400" lang="tr-TR" smtClean="0">
                          <a:latin typeface="+mj-lt"/>
                        </a:rPr>
                        <a:t>sporcu </a:t>
                      </a:r>
                    </a:p>
                  </a:txBody>
                </a:tc>
              </a:tr>
              <a:tr h="525035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U16 Kızlar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</a:tc>
              </a:tr>
              <a:tr h="525035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U14 Kızlar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1" cap="none" sz="2400" i="0" kern="1200" kumimoji="0" lang="tr-TR" noProof="0" normalizeH="0" spc="0" strike="noStrike" u="none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baseline="0" b="1" cap="none" dirty="0" sz="2400" i="0" kern="1200" kumimoji="0" lang="tr-TR" noProof="0" normalizeH="0" spc="0" strike="noStrike" u="none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</a:tc>
              </a:tr>
              <a:tr h="525035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U13 Kızlar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1" cap="none" sz="2400" i="0" kern="1200" kumimoji="0" lang="tr-TR" noProof="0" normalizeH="0" spc="0" strike="noStrike" u="none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baseline="0" b="1" cap="none" dirty="0" sz="2400" i="0" kern="1200" kumimoji="0" lang="tr-TR" noProof="0" normalizeH="0" spc="0" strike="noStrike" u="none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</a:tc>
              </a:tr>
              <a:tr h="525035">
                <a:tc>
                  <a:txBody>
                    <a:bodyPr/>
                    <a:p>
                      <a:r>
                        <a:rPr b="1" dirty="0" sz="2400" lang="tr-TR" smtClean="0">
                          <a:latin typeface="+mj-lt"/>
                        </a:rPr>
                        <a:t>U12 Kızlar </a:t>
                      </a:r>
                      <a:r>
                        <a:rPr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baseline="0" b="1" dirty="0" sz="2400" kern="1200" kumimoji="0" lang="tr-TR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b="1" dirty="0" sz="2400" lang="tr-TR"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1" cap="none" dirty="0" sz="2400" i="0" kern="1200" kumimoji="0" lang="tr-TR" noProof="0" normalizeH="0" spc="0" strike="noStrike" u="none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p>
            <a:pPr algn="ctr"/>
            <a:r>
              <a:rPr dirty="0" sz="4000" lang="tr-TR" smtClean="0"/>
              <a:t>MİLLİ TAKIM ADAY KADROSU SEÇİMİ</a:t>
            </a:r>
            <a:endParaRPr dirty="0" sz="4000" lang="tr-TR"/>
          </a:p>
        </p:txBody>
      </p:sp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20000"/>
          </a:bodyPr>
          <a:p>
            <a:pPr algn="just"/>
            <a:r>
              <a:rPr dirty="0" lang="tr-TR" smtClean="0">
                <a:latin typeface="+mj-lt"/>
              </a:rPr>
              <a:t>TKF faaliyet programında yer alan 1. Etap - 2. Etap ve Türkiye şampiyonasının sonunda tüm kategorilerde ve tüm yarışmaların toplam kombine puanlarına göre ilk üçe giren sporcular milli takıma seçilirler. </a:t>
            </a:r>
          </a:p>
          <a:p>
            <a:pPr algn="just"/>
            <a:r>
              <a:rPr dirty="0" lang="tr-TR" smtClean="0">
                <a:latin typeface="+mj-lt"/>
              </a:rPr>
              <a:t>Uluslararası yarışmalarda ilk 3 dereceye giren sporcular milli takıma seçilir.</a:t>
            </a:r>
          </a:p>
          <a:p>
            <a:pPr algn="just"/>
            <a:r>
              <a:rPr dirty="0" lang="tr-TR" smtClean="0">
                <a:latin typeface="+mj-lt"/>
              </a:rPr>
              <a:t>Yapılan deneme , yarışma ve ölçümler doğrultusunda performans ve teknik açıdan milli takımdaki arkadaşlarından zaman farkı var ise teknik kurul ve antrenör kararı ile milli takımda çıkartılır.</a:t>
            </a:r>
          </a:p>
          <a:p>
            <a:pPr algn="just"/>
            <a:r>
              <a:rPr dirty="0" lang="tr-TR">
                <a:latin typeface="+mj-lt"/>
              </a:rPr>
              <a:t>Yapılan </a:t>
            </a:r>
            <a:r>
              <a:rPr dirty="0" lang="tr-TR" smtClean="0">
                <a:latin typeface="+mj-lt"/>
              </a:rPr>
              <a:t>deneme, yarışma </a:t>
            </a:r>
            <a:r>
              <a:rPr dirty="0" lang="tr-TR">
                <a:latin typeface="+mj-lt"/>
              </a:rPr>
              <a:t>ve ölçümler doğrultusunda performans ve teknik açıdan milli takımdaki arkadaşlarından </a:t>
            </a:r>
            <a:r>
              <a:rPr dirty="0" lang="tr-TR" smtClean="0">
                <a:latin typeface="+mj-lt"/>
              </a:rPr>
              <a:t>iyi ise teknik </a:t>
            </a:r>
            <a:r>
              <a:rPr dirty="0" lang="tr-TR">
                <a:latin typeface="+mj-lt"/>
              </a:rPr>
              <a:t>kurul ve antrenör kararı ile milli </a:t>
            </a:r>
            <a:r>
              <a:rPr dirty="0" lang="tr-TR" smtClean="0">
                <a:latin typeface="+mj-lt"/>
              </a:rPr>
              <a:t>takıma eklenir.</a:t>
            </a:r>
          </a:p>
          <a:p>
            <a:pPr algn="just"/>
            <a:r>
              <a:rPr dirty="0" lang="tr-TR" smtClean="0">
                <a:latin typeface="+mj-lt"/>
              </a:rPr>
              <a:t>Milli takım kural ve kaideleri Türkiye Kayak Federasyonu ceza ve disiplin yönetmeliği kuralları geçerlidir.</a:t>
            </a:r>
            <a:endParaRPr dirty="0" lang="tr-TR">
              <a:latin typeface="+mj-lt"/>
            </a:endParaRPr>
          </a:p>
          <a:p>
            <a:pPr algn="just"/>
            <a:endParaRPr dirty="0" lang="tr-TR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p>
            <a:pPr algn="ctr"/>
            <a:r>
              <a:rPr b="1" dirty="0" lang="tr-TR" u="sng" smtClean="0"/>
              <a:t>ORTAK KURALLAR</a:t>
            </a:r>
            <a:endParaRPr b="1" dirty="0" lang="tr-TR" u="sng"/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5455" lnSpcReduction="20000"/>
          </a:bodyPr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Onaylı yarışma başvuru formu en geç 03 ŞUBAT 2023 tarihine kadar </a:t>
            </a:r>
            <a:r>
              <a:rPr dirty="0" sz="2200" lang="tr-TR" smtClean="0">
                <a:latin typeface="Times New Roman" pitchFamily="18" charset="0"/>
                <a:cs typeface="Times New Roman" pitchFamily="18" charset="0"/>
              </a:rPr>
              <a:t>TKF</a:t>
            </a:r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 ve sekretaryadan </a:t>
            </a:r>
            <a:r>
              <a:rPr dirty="0" lang="tr-TR">
                <a:latin typeface="Times New Roman" pitchFamily="18" charset="0"/>
                <a:cs typeface="Times New Roman" pitchFamily="18" charset="0"/>
              </a:rPr>
              <a:t>S</a:t>
            </a:r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erhat </a:t>
            </a:r>
            <a:r>
              <a:rPr dirty="0" sz="2200" lang="tr-TR" err="1" smtClean="0">
                <a:latin typeface="Times New Roman" pitchFamily="18" charset="0"/>
                <a:cs typeface="Times New Roman" pitchFamily="18" charset="0"/>
              </a:rPr>
              <a:t>CERRAH</a:t>
            </a:r>
            <a:r>
              <a:rPr dirty="0" lang="tr-TR" err="1" smtClean="0">
                <a:latin typeface="Times New Roman" pitchFamily="18" charset="0"/>
                <a:cs typeface="Times New Roman" pitchFamily="18" charset="0"/>
              </a:rPr>
              <a:t>’a</a:t>
            </a:r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dirty="0" lang="tr-TR"/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5833" lnSpcReduction="20000"/>
          </a:bodyPr>
          <a:p>
            <a:pPr algn="just">
              <a:buNone/>
            </a:pPr>
            <a:endParaRPr dirty="0" lang="tr-TR" smtClean="0"/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dirty="0" sz="2400" lang="tr-TR" smtClean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ve 2. Etap yarışmalarında aldıkları puanlarına göre yarışmaya hak kazanırlar.</a:t>
            </a:r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dirty="0" lang="tr-TR" smtClean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dirty="0" lang="tr-TR" smtClean="0"/>
          </a:p>
          <a:p>
            <a:pPr algn="just">
              <a:buNone/>
            </a:pPr>
            <a:endParaRPr dirty="0" lang="tr-TR" smtClean="0"/>
          </a:p>
          <a:p>
            <a:endParaRPr dirty="0" lang="tr-TR"/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tr-TR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tr-TR"/>
              <a:t>Yarışmada yasal harcırahı hak etmeyen sporcuların harcırahı uygun görüldüğü takdirde Gençlik Spor İl Müdürlüklerinin ilgili bütçesinden ödeme yapılır.</a:t>
            </a:r>
          </a:p>
          <a:p>
            <a:r>
              <a:rPr dirty="0" lang="tr-TR"/>
              <a:t>Konaklama her il kendi bütçesi tarafından karşılayacaktır.</a:t>
            </a:r>
          </a:p>
          <a:p>
            <a:r>
              <a:rPr dirty="0" lang="tr-TR"/>
              <a:t>Etaplar ve </a:t>
            </a:r>
            <a:r>
              <a:rPr dirty="0" lang="tr-TR" err="1"/>
              <a:t>türkiye</a:t>
            </a:r>
            <a:r>
              <a:rPr dirty="0" lang="tr-TR"/>
              <a:t> şampiyonası sonucu kombine de ilk üçe giren sporcular 2023 2024 sezonunda elemelere katılmayacak</a:t>
            </a:r>
          </a:p>
          <a:p>
            <a:r>
              <a:rPr dirty="0" lang="tr-TR"/>
              <a:t>Teknik yetersizliği olan sporcular pistten </a:t>
            </a:r>
            <a:r>
              <a:rPr dirty="0" lang="tr-TR" smtClean="0"/>
              <a:t>alınacaktır</a:t>
            </a:r>
          </a:p>
          <a:p>
            <a:pPr indent="0" marL="0">
              <a:buNone/>
            </a:pPr>
            <a:endParaRPr dirty="0"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Başlık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tr-TR"/>
          </a:p>
        </p:txBody>
      </p:sp>
      <p:graphicFrame>
        <p:nvGraphicFramePr>
          <p:cNvPr id="4194308" name="İçerik Yer Tutucusu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p>
                      <a:r>
                        <a:rPr dirty="0" lang="tr-TR" smtClean="0"/>
                        <a:t>KATEGORİLER</a:t>
                      </a:r>
                      <a:endParaRPr dirty="0" lang="tr-TR"/>
                    </a:p>
                  </a:txBody>
                </a:tc>
                <a:tc>
                  <a:txBody>
                    <a:bodyPr/>
                    <a:p>
                      <a:r>
                        <a:rPr dirty="0" lang="tr-TR" smtClean="0"/>
                        <a:t>DOĞUM TARİHİ</a:t>
                      </a:r>
                      <a:endParaRPr dirty="0" lang="tr-TR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tr-TR" smtClean="0"/>
                        <a:t>U21+Erkekler</a:t>
                      </a:r>
                      <a:r>
                        <a:rPr baseline="0" dirty="0" lang="tr-TR" smtClean="0"/>
                        <a:t> ve Kadınlar</a:t>
                      </a:r>
                      <a:endParaRPr dirty="0" lang="tr-TR"/>
                    </a:p>
                  </a:txBody>
                </a:tc>
                <a:tc>
                  <a:txBody>
                    <a:bodyPr/>
                    <a:p>
                      <a:r>
                        <a:rPr dirty="0" lang="tr-TR" smtClean="0"/>
                        <a:t>2002 ve altı doğumlular </a:t>
                      </a:r>
                      <a:endParaRPr dirty="0" lang="tr-TR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tr-TR" smtClean="0"/>
                        <a:t>U20 Erkekler</a:t>
                      </a:r>
                      <a:r>
                        <a:rPr baseline="0" dirty="0" lang="tr-TR" smtClean="0"/>
                        <a:t>  ve Kadınlar</a:t>
                      </a:r>
                      <a:endParaRPr dirty="0" lang="tr-TR"/>
                    </a:p>
                  </a:txBody>
                </a:tc>
                <a:tc>
                  <a:txBody>
                    <a:bodyPr/>
                    <a:p>
                      <a:r>
                        <a:rPr dirty="0" lang="tr-TR" smtClean="0"/>
                        <a:t>2003-2004 doğumlular </a:t>
                      </a:r>
                      <a:endParaRPr dirty="0" lang="tr-TR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tr-TR" smtClean="0"/>
                        <a:t>U18</a:t>
                      </a:r>
                      <a:r>
                        <a:rPr baseline="0" dirty="0" lang="tr-TR" smtClean="0"/>
                        <a:t> Erkek ve Kızlar</a:t>
                      </a:r>
                      <a:endParaRPr dirty="0" lang="tr-TR"/>
                    </a:p>
                  </a:txBody>
                </a:tc>
                <a:tc>
                  <a:txBody>
                    <a:bodyPr/>
                    <a:p>
                      <a:r>
                        <a:rPr dirty="0" lang="tr-TR" smtClean="0"/>
                        <a:t>2005-2006 doğumlular</a:t>
                      </a:r>
                      <a:endParaRPr dirty="0" lang="tr-TR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tr-TR" smtClean="0"/>
                        <a:t>U16</a:t>
                      </a:r>
                      <a:r>
                        <a:rPr baseline="0" dirty="0" lang="tr-TR" smtClean="0"/>
                        <a:t> Erkek ve Kızlar</a:t>
                      </a:r>
                      <a:endParaRPr dirty="0" lang="tr-TR"/>
                    </a:p>
                  </a:txBody>
                </a:tc>
                <a:tc>
                  <a:txBody>
                    <a:bodyPr/>
                    <a:p>
                      <a:r>
                        <a:rPr dirty="0" lang="tr-TR" smtClean="0"/>
                        <a:t>2007-2008 doğumlular </a:t>
                      </a:r>
                      <a:endParaRPr dirty="0" lang="tr-TR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tr-TR" smtClean="0"/>
                        <a:t>U14</a:t>
                      </a:r>
                      <a:r>
                        <a:rPr baseline="0" dirty="0" lang="tr-TR" smtClean="0"/>
                        <a:t> Erkek ve Kızlar</a:t>
                      </a:r>
                      <a:endParaRPr dirty="0" lang="tr-TR"/>
                    </a:p>
                  </a:txBody>
                </a:tc>
                <a:tc>
                  <a:txBody>
                    <a:bodyPr/>
                    <a:p>
                      <a:r>
                        <a:rPr dirty="0" lang="tr-TR" smtClean="0"/>
                        <a:t>2009 doğumlular </a:t>
                      </a:r>
                      <a:endParaRPr dirty="0" lang="tr-TR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tr-TR" smtClean="0"/>
                        <a:t>U13 Erkek</a:t>
                      </a:r>
                      <a:r>
                        <a:rPr baseline="0" dirty="0" lang="tr-TR" smtClean="0"/>
                        <a:t> ve Kızlar </a:t>
                      </a:r>
                      <a:endParaRPr dirty="0" lang="tr-TR"/>
                    </a:p>
                  </a:txBody>
                </a:tc>
                <a:tc>
                  <a:txBody>
                    <a:bodyPr/>
                    <a:p>
                      <a:r>
                        <a:rPr dirty="0" lang="tr-TR" smtClean="0"/>
                        <a:t>2010 doğumlular</a:t>
                      </a:r>
                      <a:endParaRPr dirty="0" lang="tr-TR"/>
                    </a:p>
                  </a:txBody>
                </a:tc>
              </a:tr>
              <a:tr h="370840">
                <a:tc>
                  <a:txBody>
                    <a:bodyPr/>
                    <a:p>
                      <a:r>
                        <a:rPr dirty="0" lang="tr-TR" smtClean="0"/>
                        <a:t>U12 Erkek</a:t>
                      </a:r>
                      <a:r>
                        <a:rPr baseline="0" dirty="0" lang="tr-TR" smtClean="0"/>
                        <a:t> ve Kızlar</a:t>
                      </a:r>
                      <a:endParaRPr dirty="0" lang="tr-TR"/>
                    </a:p>
                  </a:txBody>
                </a:tc>
                <a:tc>
                  <a:txBody>
                    <a:bodyPr/>
                    <a:p>
                      <a:r>
                        <a:rPr dirty="0" lang="tr-TR" smtClean="0"/>
                        <a:t>2011 doğumlular</a:t>
                      </a:r>
                      <a:endParaRPr dirty="0" lang="tr-TR"/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p>
            <a:pPr algn="ctr"/>
            <a:endParaRPr b="1" dirty="0" sz="2800" lang="tr-TR" smtClean="0">
              <a:solidFill>
                <a:srgbClr val="FF0000"/>
              </a:solidFill>
            </a:endParaRPr>
          </a:p>
          <a:p>
            <a:pPr algn="ctr"/>
            <a:r>
              <a:rPr b="1" dirty="0" sz="3600" lang="tr-TR" smtClean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b="1" dirty="0" sz="3600" lang="tr-TR" smtClean="0">
                <a:solidFill>
                  <a:srgbClr val="FF0000"/>
                </a:solidFill>
              </a:rPr>
              <a:t>KAYAKLI KOŞU TEKNİK KURULU</a:t>
            </a:r>
            <a:endParaRPr b="1" dirty="0" sz="3600" lang="tr-TR">
              <a:solidFill>
                <a:srgbClr val="FF0000"/>
              </a:solidFill>
            </a:endParaRP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/>
        </p:spPr>
      </p:pic>
    </p:spTree>
  </p:cSld>
  <p:clrMapOvr>
    <a:masterClrMapping/>
  </p:clrMapOvr>
  <p:timing/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algn="ctr" blurRad="57150" dir="5400000" dist="38100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algn="ctr" blurRad="57150" dir="5400000" dist="38100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algn="ctr" blurRad="57150" dir="5400000" dist="38100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dir="tl" rig="glow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Slayt 1</dc:title>
  <dc:creator>Meltem</dc:creator>
  <cp:lastModifiedBy>ASUS</cp:lastModifiedBy>
  <dcterms:created xsi:type="dcterms:W3CDTF">2016-03-29T05:52:26Z</dcterms:created>
  <dcterms:modified xsi:type="dcterms:W3CDTF">2023-01-30T20:09:52Z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</Properties>
</file>